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5"/>
  </p:notesMasterIdLst>
  <p:sldIdLst>
    <p:sldId id="256" r:id="rId2"/>
    <p:sldId id="258" r:id="rId3"/>
    <p:sldId id="260" r:id="rId4"/>
    <p:sldId id="354" r:id="rId5"/>
    <p:sldId id="356" r:id="rId6"/>
    <p:sldId id="348" r:id="rId7"/>
    <p:sldId id="353" r:id="rId8"/>
    <p:sldId id="346" r:id="rId9"/>
    <p:sldId id="352" r:id="rId10"/>
    <p:sldId id="344" r:id="rId11"/>
    <p:sldId id="345" r:id="rId12"/>
    <p:sldId id="355" r:id="rId13"/>
    <p:sldId id="291" r:id="rId14"/>
  </p:sldIdLst>
  <p:sldSz cx="9144000" cy="5143500" type="screen16x9"/>
  <p:notesSz cx="6858000" cy="9144000"/>
  <p:embeddedFontLst>
    <p:embeddedFont>
      <p:font typeface="Anaheim" panose="020B0604020202020204" charset="0"/>
      <p:regular r:id="rId16"/>
      <p:bold r:id="rId17"/>
    </p:embeddedFont>
    <p:embeddedFont>
      <p:font typeface="Avenir Next LT Pro" panose="020B0604020202020204" charset="0"/>
      <p:regular r:id="rId18"/>
      <p:bold r:id="rId19"/>
    </p:embeddedFont>
    <p:embeddedFont>
      <p:font typeface="Averia Serif Libre" panose="020B0604020202020204" charset="0"/>
      <p:regular r:id="rId20"/>
      <p:bold r:id="rId21"/>
      <p:italic r:id="rId22"/>
      <p:boldItalic r:id="rId23"/>
    </p:embeddedFont>
    <p:embeddedFont>
      <p:font typeface="Baloo 2"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0303"/>
    <a:srgbClr val="525252"/>
    <a:srgbClr val="323232"/>
    <a:srgbClr val="E7C1FF"/>
    <a:srgbClr val="AFD2FF"/>
    <a:srgbClr val="D718E7"/>
    <a:srgbClr val="F1B501"/>
    <a:srgbClr val="59D6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DE9B25-3B50-4BA6-A2C2-E68F315D799F}" v="39" dt="2025-06-27T10:26:54.613"/>
  </p1510:revLst>
</p1510:revInfo>
</file>

<file path=ppt/tableStyles.xml><?xml version="1.0" encoding="utf-8"?>
<a:tblStyleLst xmlns:a="http://schemas.openxmlformats.org/drawingml/2006/main" def="{D39E5AFC-4E34-4F19-99A2-150D59BE85E8}">
  <a:tblStyle styleId="{D39E5AFC-4E34-4F19-99A2-150D59BE85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 Hendra Bin ABDUL RAHMAN" userId="S::nhendra.ar.2024@mitb.smu.edu.sg::f7ca37c2-ba70-449a-978e-b5a49c06f7a3" providerId="AD" clId="Web-{9AD03D0B-167B-81AB-FD40-80D9D9C77753}"/>
    <pc:docChg chg="addSld delSld modSld sldOrd">
      <pc:chgData name="Nor Hendra Bin ABDUL RAHMAN" userId="S::nhendra.ar.2024@mitb.smu.edu.sg::f7ca37c2-ba70-449a-978e-b5a49c06f7a3" providerId="AD" clId="Web-{9AD03D0B-167B-81AB-FD40-80D9D9C77753}" dt="2025-06-23T10:33:59.755" v="42"/>
      <pc:docMkLst>
        <pc:docMk/>
      </pc:docMkLst>
      <pc:sldChg chg="modSp ord">
        <pc:chgData name="Nor Hendra Bin ABDUL RAHMAN" userId="S::nhendra.ar.2024@mitb.smu.edu.sg::f7ca37c2-ba70-449a-978e-b5a49c06f7a3" providerId="AD" clId="Web-{9AD03D0B-167B-81AB-FD40-80D9D9C77753}" dt="2025-06-23T10:32:49.955" v="4"/>
        <pc:sldMkLst>
          <pc:docMk/>
          <pc:sldMk cId="1356619106" sldId="344"/>
        </pc:sldMkLst>
        <pc:spChg chg="mod">
          <ac:chgData name="Nor Hendra Bin ABDUL RAHMAN" userId="S::nhendra.ar.2024@mitb.smu.edu.sg::f7ca37c2-ba70-449a-978e-b5a49c06f7a3" providerId="AD" clId="Web-{9AD03D0B-167B-81AB-FD40-80D9D9C77753}" dt="2025-06-23T10:32:38.470" v="1" actId="20577"/>
          <ac:spMkLst>
            <pc:docMk/>
            <pc:sldMk cId="1356619106" sldId="344"/>
            <ac:spMk id="399" creationId="{8664E117-2FBE-BB00-0B60-9CC6C2BFF4BC}"/>
          </ac:spMkLst>
        </pc:spChg>
      </pc:sldChg>
      <pc:sldChg chg="modSp ord">
        <pc:chgData name="Nor Hendra Bin ABDUL RAHMAN" userId="S::nhendra.ar.2024@mitb.smu.edu.sg::f7ca37c2-ba70-449a-978e-b5a49c06f7a3" providerId="AD" clId="Web-{9AD03D0B-167B-81AB-FD40-80D9D9C77753}" dt="2025-06-23T10:32:49.940" v="3"/>
        <pc:sldMkLst>
          <pc:docMk/>
          <pc:sldMk cId="2832987652" sldId="345"/>
        </pc:sldMkLst>
        <pc:spChg chg="mod">
          <ac:chgData name="Nor Hendra Bin ABDUL RAHMAN" userId="S::nhendra.ar.2024@mitb.smu.edu.sg::f7ca37c2-ba70-449a-978e-b5a49c06f7a3" providerId="AD" clId="Web-{9AD03D0B-167B-81AB-FD40-80D9D9C77753}" dt="2025-06-23T10:32:42.267" v="2" actId="20577"/>
          <ac:spMkLst>
            <pc:docMk/>
            <pc:sldMk cId="2832987652" sldId="345"/>
            <ac:spMk id="399" creationId="{C8829438-6B04-B4B6-F587-0B75C44A67BF}"/>
          </ac:spMkLst>
        </pc:spChg>
      </pc:sldChg>
      <pc:sldChg chg="modSp ord">
        <pc:chgData name="Nor Hendra Bin ABDUL RAHMAN" userId="S::nhendra.ar.2024@mitb.smu.edu.sg::f7ca37c2-ba70-449a-978e-b5a49c06f7a3" providerId="AD" clId="Web-{9AD03D0B-167B-81AB-FD40-80D9D9C77753}" dt="2025-06-23T10:33:17.050" v="12"/>
        <pc:sldMkLst>
          <pc:docMk/>
          <pc:sldMk cId="1626346557" sldId="346"/>
        </pc:sldMkLst>
        <pc:spChg chg="mod">
          <ac:chgData name="Nor Hendra Bin ABDUL RAHMAN" userId="S::nhendra.ar.2024@mitb.smu.edu.sg::f7ca37c2-ba70-449a-978e-b5a49c06f7a3" providerId="AD" clId="Web-{9AD03D0B-167B-81AB-FD40-80D9D9C77753}" dt="2025-06-23T10:33:02.346" v="7" actId="20577"/>
          <ac:spMkLst>
            <pc:docMk/>
            <pc:sldMk cId="1626346557" sldId="346"/>
            <ac:spMk id="399" creationId="{06028DE8-0C22-7386-D86F-220BFF7D932A}"/>
          </ac:spMkLst>
        </pc:spChg>
      </pc:sldChg>
      <pc:sldChg chg="modSp">
        <pc:chgData name="Nor Hendra Bin ABDUL RAHMAN" userId="S::nhendra.ar.2024@mitb.smu.edu.sg::f7ca37c2-ba70-449a-978e-b5a49c06f7a3" providerId="AD" clId="Web-{9AD03D0B-167B-81AB-FD40-80D9D9C77753}" dt="2025-06-23T10:33:31.879" v="16" actId="20577"/>
        <pc:sldMkLst>
          <pc:docMk/>
          <pc:sldMk cId="919553667" sldId="348"/>
        </pc:sldMkLst>
        <pc:spChg chg="mod">
          <ac:chgData name="Nor Hendra Bin ABDUL RAHMAN" userId="S::nhendra.ar.2024@mitb.smu.edu.sg::f7ca37c2-ba70-449a-978e-b5a49c06f7a3" providerId="AD" clId="Web-{9AD03D0B-167B-81AB-FD40-80D9D9C77753}" dt="2025-06-23T10:33:31.879" v="16" actId="20577"/>
          <ac:spMkLst>
            <pc:docMk/>
            <pc:sldMk cId="919553667" sldId="348"/>
            <ac:spMk id="399" creationId="{0F95080F-68A1-675A-5E7A-442726ED8193}"/>
          </ac:spMkLst>
        </pc:spChg>
      </pc:sldChg>
      <pc:sldChg chg="del">
        <pc:chgData name="Nor Hendra Bin ABDUL RAHMAN" userId="S::nhendra.ar.2024@mitb.smu.edu.sg::f7ca37c2-ba70-449a-978e-b5a49c06f7a3" providerId="AD" clId="Web-{9AD03D0B-167B-81AB-FD40-80D9D9C77753}" dt="2025-06-23T10:32:56.362" v="5"/>
        <pc:sldMkLst>
          <pc:docMk/>
          <pc:sldMk cId="3887589443" sldId="350"/>
        </pc:sldMkLst>
      </pc:sldChg>
      <pc:sldChg chg="modSp ord">
        <pc:chgData name="Nor Hendra Bin ABDUL RAHMAN" userId="S::nhendra.ar.2024@mitb.smu.edu.sg::f7ca37c2-ba70-449a-978e-b5a49c06f7a3" providerId="AD" clId="Web-{9AD03D0B-167B-81AB-FD40-80D9D9C77753}" dt="2025-06-23T10:33:17.050" v="11"/>
        <pc:sldMkLst>
          <pc:docMk/>
          <pc:sldMk cId="1831507543" sldId="352"/>
        </pc:sldMkLst>
        <pc:spChg chg="mod">
          <ac:chgData name="Nor Hendra Bin ABDUL RAHMAN" userId="S::nhendra.ar.2024@mitb.smu.edu.sg::f7ca37c2-ba70-449a-978e-b5a49c06f7a3" providerId="AD" clId="Web-{9AD03D0B-167B-81AB-FD40-80D9D9C77753}" dt="2025-06-23T10:33:06.190" v="8" actId="20577"/>
          <ac:spMkLst>
            <pc:docMk/>
            <pc:sldMk cId="1831507543" sldId="352"/>
            <ac:spMk id="399" creationId="{071AED12-1D5D-4423-CEFD-BEE6B6C1C94A}"/>
          </ac:spMkLst>
        </pc:spChg>
      </pc:sldChg>
      <pc:sldChg chg="modSp">
        <pc:chgData name="Nor Hendra Bin ABDUL RAHMAN" userId="S::nhendra.ar.2024@mitb.smu.edu.sg::f7ca37c2-ba70-449a-978e-b5a49c06f7a3" providerId="AD" clId="Web-{9AD03D0B-167B-81AB-FD40-80D9D9C77753}" dt="2025-06-23T10:33:28.488" v="14" actId="20577"/>
        <pc:sldMkLst>
          <pc:docMk/>
          <pc:sldMk cId="3182415005" sldId="353"/>
        </pc:sldMkLst>
        <pc:spChg chg="mod">
          <ac:chgData name="Nor Hendra Bin ABDUL RAHMAN" userId="S::nhendra.ar.2024@mitb.smu.edu.sg::f7ca37c2-ba70-449a-978e-b5a49c06f7a3" providerId="AD" clId="Web-{9AD03D0B-167B-81AB-FD40-80D9D9C77753}" dt="2025-06-23T10:33:28.488" v="14" actId="20577"/>
          <ac:spMkLst>
            <pc:docMk/>
            <pc:sldMk cId="3182415005" sldId="353"/>
            <ac:spMk id="399" creationId="{E4FB5ACD-0FA6-4B64-47DE-FA877E54DD45}"/>
          </ac:spMkLst>
        </pc:spChg>
      </pc:sldChg>
      <pc:sldChg chg="modSp ord">
        <pc:chgData name="Nor Hendra Bin ABDUL RAHMAN" userId="S::nhendra.ar.2024@mitb.smu.edu.sg::f7ca37c2-ba70-449a-978e-b5a49c06f7a3" providerId="AD" clId="Web-{9AD03D0B-167B-81AB-FD40-80D9D9C77753}" dt="2025-06-23T10:33:45.239" v="27"/>
        <pc:sldMkLst>
          <pc:docMk/>
          <pc:sldMk cId="713010511" sldId="354"/>
        </pc:sldMkLst>
        <pc:spChg chg="mod">
          <ac:chgData name="Nor Hendra Bin ABDUL RAHMAN" userId="S::nhendra.ar.2024@mitb.smu.edu.sg::f7ca37c2-ba70-449a-978e-b5a49c06f7a3" providerId="AD" clId="Web-{9AD03D0B-167B-81AB-FD40-80D9D9C77753}" dt="2025-06-23T10:33:41.457" v="26" actId="20577"/>
          <ac:spMkLst>
            <pc:docMk/>
            <pc:sldMk cId="713010511" sldId="354"/>
            <ac:spMk id="399" creationId="{FE85378F-1AB0-DC50-2945-308A6CE71C2A}"/>
          </ac:spMkLst>
        </pc:spChg>
      </pc:sldChg>
      <pc:sldChg chg="delSp modSp add">
        <pc:chgData name="Nor Hendra Bin ABDUL RAHMAN" userId="S::nhendra.ar.2024@mitb.smu.edu.sg::f7ca37c2-ba70-449a-978e-b5a49c06f7a3" providerId="AD" clId="Web-{9AD03D0B-167B-81AB-FD40-80D9D9C77753}" dt="2025-06-23T10:33:59.755" v="42"/>
        <pc:sldMkLst>
          <pc:docMk/>
          <pc:sldMk cId="3869776828" sldId="356"/>
        </pc:sldMkLst>
        <pc:spChg chg="del">
          <ac:chgData name="Nor Hendra Bin ABDUL RAHMAN" userId="S::nhendra.ar.2024@mitb.smu.edu.sg::f7ca37c2-ba70-449a-978e-b5a49c06f7a3" providerId="AD" clId="Web-{9AD03D0B-167B-81AB-FD40-80D9D9C77753}" dt="2025-06-23T10:33:58.224" v="41"/>
          <ac:spMkLst>
            <pc:docMk/>
            <pc:sldMk cId="3869776828" sldId="356"/>
            <ac:spMk id="3" creationId="{7C337E06-DFF7-3164-1B4D-A4F2136CC22D}"/>
          </ac:spMkLst>
        </pc:spChg>
        <pc:spChg chg="del">
          <ac:chgData name="Nor Hendra Bin ABDUL RAHMAN" userId="S::nhendra.ar.2024@mitb.smu.edu.sg::f7ca37c2-ba70-449a-978e-b5a49c06f7a3" providerId="AD" clId="Web-{9AD03D0B-167B-81AB-FD40-80D9D9C77753}" dt="2025-06-23T10:33:59.755" v="42"/>
          <ac:spMkLst>
            <pc:docMk/>
            <pc:sldMk cId="3869776828" sldId="356"/>
            <ac:spMk id="5" creationId="{F1308A77-BA40-3AC5-BBA4-2DDDDC81A1FF}"/>
          </ac:spMkLst>
        </pc:spChg>
        <pc:spChg chg="mod">
          <ac:chgData name="Nor Hendra Bin ABDUL RAHMAN" userId="S::nhendra.ar.2024@mitb.smu.edu.sg::f7ca37c2-ba70-449a-978e-b5a49c06f7a3" providerId="AD" clId="Web-{9AD03D0B-167B-81AB-FD40-80D9D9C77753}" dt="2025-06-23T10:33:55.786" v="40" actId="20577"/>
          <ac:spMkLst>
            <pc:docMk/>
            <pc:sldMk cId="3869776828" sldId="356"/>
            <ac:spMk id="399" creationId="{E4FB5ACD-0FA6-4B64-47DE-FA877E54DD45}"/>
          </ac:spMkLst>
        </pc:spChg>
      </pc:sldChg>
    </pc:docChg>
  </pc:docChgLst>
  <pc:docChgLst>
    <pc:chgData name="Nor Hendra Bin ABDUL RAHMAN" userId="f7ca37c2-ba70-449a-978e-b5a49c06f7a3" providerId="ADAL" clId="{4E0C8570-D7D8-A748-9D03-697F1A50E307}"/>
    <pc:docChg chg="undo redo custSel modSld">
      <pc:chgData name="Nor Hendra Bin ABDUL RAHMAN" userId="f7ca37c2-ba70-449a-978e-b5a49c06f7a3" providerId="ADAL" clId="{4E0C8570-D7D8-A748-9D03-697F1A50E307}" dt="2025-06-24T12:00:39.252" v="3732" actId="20577"/>
      <pc:docMkLst>
        <pc:docMk/>
      </pc:docMkLst>
      <pc:sldChg chg="delSp mod">
        <pc:chgData name="Nor Hendra Bin ABDUL RAHMAN" userId="f7ca37c2-ba70-449a-978e-b5a49c06f7a3" providerId="ADAL" clId="{4E0C8570-D7D8-A748-9D03-697F1A50E307}" dt="2025-06-24T11:47:49.465" v="3725" actId="478"/>
        <pc:sldMkLst>
          <pc:docMk/>
          <pc:sldMk cId="0" sldId="256"/>
        </pc:sldMkLst>
        <pc:picChg chg="del">
          <ac:chgData name="Nor Hendra Bin ABDUL RAHMAN" userId="f7ca37c2-ba70-449a-978e-b5a49c06f7a3" providerId="ADAL" clId="{4E0C8570-D7D8-A748-9D03-697F1A50E307}" dt="2025-06-24T11:47:49.465" v="3725" actId="478"/>
          <ac:picMkLst>
            <pc:docMk/>
            <pc:sldMk cId="0" sldId="256"/>
            <ac:picMk id="3" creationId="{02048262-413C-AD19-3BF3-3EAA6B6BC61A}"/>
          </ac:picMkLst>
        </pc:picChg>
      </pc:sldChg>
      <pc:sldChg chg="modSp mod">
        <pc:chgData name="Nor Hendra Bin ABDUL RAHMAN" userId="f7ca37c2-ba70-449a-978e-b5a49c06f7a3" providerId="ADAL" clId="{4E0C8570-D7D8-A748-9D03-697F1A50E307}" dt="2025-06-24T11:57:03.221" v="3730" actId="20577"/>
        <pc:sldMkLst>
          <pc:docMk/>
          <pc:sldMk cId="0" sldId="258"/>
        </pc:sldMkLst>
        <pc:spChg chg="mod">
          <ac:chgData name="Nor Hendra Bin ABDUL RAHMAN" userId="f7ca37c2-ba70-449a-978e-b5a49c06f7a3" providerId="ADAL" clId="{4E0C8570-D7D8-A748-9D03-697F1A50E307}" dt="2025-06-24T11:57:03.221" v="3730" actId="20577"/>
          <ac:spMkLst>
            <pc:docMk/>
            <pc:sldMk cId="0" sldId="258"/>
            <ac:spMk id="6" creationId="{E6CE54C0-646A-132B-682E-4A8E0A4AC147}"/>
          </ac:spMkLst>
        </pc:spChg>
      </pc:sldChg>
      <pc:sldChg chg="modSp mod">
        <pc:chgData name="Nor Hendra Bin ABDUL RAHMAN" userId="f7ca37c2-ba70-449a-978e-b5a49c06f7a3" providerId="ADAL" clId="{4E0C8570-D7D8-A748-9D03-697F1A50E307}" dt="2025-06-24T12:00:39.252" v="3732" actId="20577"/>
        <pc:sldMkLst>
          <pc:docMk/>
          <pc:sldMk cId="0" sldId="260"/>
        </pc:sldMkLst>
        <pc:spChg chg="mod">
          <ac:chgData name="Nor Hendra Bin ABDUL RAHMAN" userId="f7ca37c2-ba70-449a-978e-b5a49c06f7a3" providerId="ADAL" clId="{4E0C8570-D7D8-A748-9D03-697F1A50E307}" dt="2025-06-24T12:00:39.252" v="3732" actId="20577"/>
          <ac:spMkLst>
            <pc:docMk/>
            <pc:sldMk cId="0" sldId="260"/>
            <ac:spMk id="3" creationId="{6C9DD927-2DB5-EF9A-C310-6EA59634E909}"/>
          </ac:spMkLst>
        </pc:spChg>
        <pc:spChg chg="mod">
          <ac:chgData name="Nor Hendra Bin ABDUL RAHMAN" userId="f7ca37c2-ba70-449a-978e-b5a49c06f7a3" providerId="ADAL" clId="{4E0C8570-D7D8-A748-9D03-697F1A50E307}" dt="2025-06-24T11:46:19.529" v="3721" actId="207"/>
          <ac:spMkLst>
            <pc:docMk/>
            <pc:sldMk cId="0" sldId="260"/>
            <ac:spMk id="434" creationId="{00000000-0000-0000-0000-000000000000}"/>
          </ac:spMkLst>
        </pc:spChg>
        <pc:picChg chg="mod">
          <ac:chgData name="Nor Hendra Bin ABDUL RAHMAN" userId="f7ca37c2-ba70-449a-978e-b5a49c06f7a3" providerId="ADAL" clId="{4E0C8570-D7D8-A748-9D03-697F1A50E307}" dt="2025-06-24T11:46:28.690" v="3722" actId="14100"/>
          <ac:picMkLst>
            <pc:docMk/>
            <pc:sldMk cId="0" sldId="260"/>
            <ac:picMk id="2050" creationId="{96F8DF52-DC40-4463-7660-42CADA807832}"/>
          </ac:picMkLst>
        </pc:picChg>
      </pc:sldChg>
      <pc:sldChg chg="modSp mod">
        <pc:chgData name="Nor Hendra Bin ABDUL RAHMAN" userId="f7ca37c2-ba70-449a-978e-b5a49c06f7a3" providerId="ADAL" clId="{4E0C8570-D7D8-A748-9D03-697F1A50E307}" dt="2025-06-24T11:22:38.783" v="3584" actId="20577"/>
        <pc:sldMkLst>
          <pc:docMk/>
          <pc:sldMk cId="1356619106" sldId="344"/>
        </pc:sldMkLst>
        <pc:spChg chg="mod">
          <ac:chgData name="Nor Hendra Bin ABDUL RAHMAN" userId="f7ca37c2-ba70-449a-978e-b5a49c06f7a3" providerId="ADAL" clId="{4E0C8570-D7D8-A748-9D03-697F1A50E307}" dt="2025-06-24T11:22:38.783" v="3584" actId="20577"/>
          <ac:spMkLst>
            <pc:docMk/>
            <pc:sldMk cId="1356619106" sldId="344"/>
            <ac:spMk id="399" creationId="{8664E117-2FBE-BB00-0B60-9CC6C2BFF4BC}"/>
          </ac:spMkLst>
        </pc:spChg>
      </pc:sldChg>
      <pc:sldChg chg="modSp mod">
        <pc:chgData name="Nor Hendra Bin ABDUL RAHMAN" userId="f7ca37c2-ba70-449a-978e-b5a49c06f7a3" providerId="ADAL" clId="{4E0C8570-D7D8-A748-9D03-697F1A50E307}" dt="2025-06-24T11:27:06.238" v="3651" actId="5793"/>
        <pc:sldMkLst>
          <pc:docMk/>
          <pc:sldMk cId="2832987652" sldId="345"/>
        </pc:sldMkLst>
        <pc:spChg chg="mod">
          <ac:chgData name="Nor Hendra Bin ABDUL RAHMAN" userId="f7ca37c2-ba70-449a-978e-b5a49c06f7a3" providerId="ADAL" clId="{4E0C8570-D7D8-A748-9D03-697F1A50E307}" dt="2025-06-24T11:27:06.238" v="3651" actId="5793"/>
          <ac:spMkLst>
            <pc:docMk/>
            <pc:sldMk cId="2832987652" sldId="345"/>
            <ac:spMk id="2" creationId="{DFC8FE6B-6776-6158-4847-E501079A03D0}"/>
          </ac:spMkLst>
        </pc:spChg>
        <pc:spChg chg="mod">
          <ac:chgData name="Nor Hendra Bin ABDUL RAHMAN" userId="f7ca37c2-ba70-449a-978e-b5a49c06f7a3" providerId="ADAL" clId="{4E0C8570-D7D8-A748-9D03-697F1A50E307}" dt="2025-06-24T11:22:48.348" v="3607" actId="20577"/>
          <ac:spMkLst>
            <pc:docMk/>
            <pc:sldMk cId="2832987652" sldId="345"/>
            <ac:spMk id="399" creationId="{C8829438-6B04-B4B6-F587-0B75C44A67BF}"/>
          </ac:spMkLst>
        </pc:spChg>
      </pc:sldChg>
      <pc:sldChg chg="addSp delSp modSp mod">
        <pc:chgData name="Nor Hendra Bin ABDUL RAHMAN" userId="f7ca37c2-ba70-449a-978e-b5a49c06f7a3" providerId="ADAL" clId="{4E0C8570-D7D8-A748-9D03-697F1A50E307}" dt="2025-06-22T09:10:02.683" v="224" actId="20577"/>
        <pc:sldMkLst>
          <pc:docMk/>
          <pc:sldMk cId="1626346557" sldId="346"/>
        </pc:sldMkLst>
        <pc:spChg chg="add mod">
          <ac:chgData name="Nor Hendra Bin ABDUL RAHMAN" userId="f7ca37c2-ba70-449a-978e-b5a49c06f7a3" providerId="ADAL" clId="{4E0C8570-D7D8-A748-9D03-697F1A50E307}" dt="2025-06-22T09:07:53.253" v="118" actId="1076"/>
          <ac:spMkLst>
            <pc:docMk/>
            <pc:sldMk cId="1626346557" sldId="346"/>
            <ac:spMk id="15" creationId="{4E4293E6-796C-23AA-06AD-CBEC35809D1B}"/>
          </ac:spMkLst>
        </pc:spChg>
        <pc:spChg chg="add mod">
          <ac:chgData name="Nor Hendra Bin ABDUL RAHMAN" userId="f7ca37c2-ba70-449a-978e-b5a49c06f7a3" providerId="ADAL" clId="{4E0C8570-D7D8-A748-9D03-697F1A50E307}" dt="2025-06-22T09:07:53.253" v="118" actId="1076"/>
          <ac:spMkLst>
            <pc:docMk/>
            <pc:sldMk cId="1626346557" sldId="346"/>
            <ac:spMk id="17" creationId="{371CF24B-0070-C891-5CEA-1A469765968D}"/>
          </ac:spMkLst>
        </pc:spChg>
        <pc:spChg chg="add mod">
          <ac:chgData name="Nor Hendra Bin ABDUL RAHMAN" userId="f7ca37c2-ba70-449a-978e-b5a49c06f7a3" providerId="ADAL" clId="{4E0C8570-D7D8-A748-9D03-697F1A50E307}" dt="2025-06-22T09:07:53.253" v="118" actId="1076"/>
          <ac:spMkLst>
            <pc:docMk/>
            <pc:sldMk cId="1626346557" sldId="346"/>
            <ac:spMk id="20" creationId="{560324F1-FDC0-AE66-03C0-A6462340AEED}"/>
          </ac:spMkLst>
        </pc:spChg>
        <pc:spChg chg="add mod">
          <ac:chgData name="Nor Hendra Bin ABDUL RAHMAN" userId="f7ca37c2-ba70-449a-978e-b5a49c06f7a3" providerId="ADAL" clId="{4E0C8570-D7D8-A748-9D03-697F1A50E307}" dt="2025-06-22T09:07:53.253" v="118" actId="1076"/>
          <ac:spMkLst>
            <pc:docMk/>
            <pc:sldMk cId="1626346557" sldId="346"/>
            <ac:spMk id="24" creationId="{248DAAD0-8A50-59A2-98BE-79FC9BE70ED5}"/>
          </ac:spMkLst>
        </pc:spChg>
        <pc:spChg chg="add mod">
          <ac:chgData name="Nor Hendra Bin ABDUL RAHMAN" userId="f7ca37c2-ba70-449a-978e-b5a49c06f7a3" providerId="ADAL" clId="{4E0C8570-D7D8-A748-9D03-697F1A50E307}" dt="2025-06-22T09:07:53.253" v="118" actId="1076"/>
          <ac:spMkLst>
            <pc:docMk/>
            <pc:sldMk cId="1626346557" sldId="346"/>
            <ac:spMk id="25" creationId="{EC69C709-2067-5089-CE6C-CC64CC7CFC89}"/>
          </ac:spMkLst>
        </pc:spChg>
        <pc:spChg chg="add mod">
          <ac:chgData name="Nor Hendra Bin ABDUL RAHMAN" userId="f7ca37c2-ba70-449a-978e-b5a49c06f7a3" providerId="ADAL" clId="{4E0C8570-D7D8-A748-9D03-697F1A50E307}" dt="2025-06-22T09:07:53.253" v="118" actId="1076"/>
          <ac:spMkLst>
            <pc:docMk/>
            <pc:sldMk cId="1626346557" sldId="346"/>
            <ac:spMk id="34" creationId="{16B15D7F-4059-D06B-BB37-3AD851E57DD5}"/>
          </ac:spMkLst>
        </pc:spChg>
        <pc:spChg chg="add mod">
          <ac:chgData name="Nor Hendra Bin ABDUL RAHMAN" userId="f7ca37c2-ba70-449a-978e-b5a49c06f7a3" providerId="ADAL" clId="{4E0C8570-D7D8-A748-9D03-697F1A50E307}" dt="2025-06-22T09:07:53.253" v="118" actId="1076"/>
          <ac:spMkLst>
            <pc:docMk/>
            <pc:sldMk cId="1626346557" sldId="346"/>
            <ac:spMk id="37" creationId="{D017CE8A-E7C8-5F15-261D-A03CB2613207}"/>
          </ac:spMkLst>
        </pc:spChg>
        <pc:spChg chg="add mod">
          <ac:chgData name="Nor Hendra Bin ABDUL RAHMAN" userId="f7ca37c2-ba70-449a-978e-b5a49c06f7a3" providerId="ADAL" clId="{4E0C8570-D7D8-A748-9D03-697F1A50E307}" dt="2025-06-22T09:07:53.253" v="118" actId="1076"/>
          <ac:spMkLst>
            <pc:docMk/>
            <pc:sldMk cId="1626346557" sldId="346"/>
            <ac:spMk id="38" creationId="{0B561833-914F-B5DE-5810-6E7B5BB89429}"/>
          </ac:spMkLst>
        </pc:spChg>
        <pc:spChg chg="add mod">
          <ac:chgData name="Nor Hendra Bin ABDUL RAHMAN" userId="f7ca37c2-ba70-449a-978e-b5a49c06f7a3" providerId="ADAL" clId="{4E0C8570-D7D8-A748-9D03-697F1A50E307}" dt="2025-06-22T09:07:53.253" v="118" actId="1076"/>
          <ac:spMkLst>
            <pc:docMk/>
            <pc:sldMk cId="1626346557" sldId="346"/>
            <ac:spMk id="39" creationId="{826BD360-3904-9FA4-729F-3223B931B927}"/>
          </ac:spMkLst>
        </pc:spChg>
        <pc:spChg chg="add mod">
          <ac:chgData name="Nor Hendra Bin ABDUL RAHMAN" userId="f7ca37c2-ba70-449a-978e-b5a49c06f7a3" providerId="ADAL" clId="{4E0C8570-D7D8-A748-9D03-697F1A50E307}" dt="2025-06-22T09:07:53.253" v="118" actId="1076"/>
          <ac:spMkLst>
            <pc:docMk/>
            <pc:sldMk cId="1626346557" sldId="346"/>
            <ac:spMk id="42" creationId="{DD2210DE-06CF-C486-4B9F-9586226979B7}"/>
          </ac:spMkLst>
        </pc:spChg>
        <pc:spChg chg="mod">
          <ac:chgData name="Nor Hendra Bin ABDUL RAHMAN" userId="f7ca37c2-ba70-449a-978e-b5a49c06f7a3" providerId="ADAL" clId="{4E0C8570-D7D8-A748-9D03-697F1A50E307}" dt="2025-06-22T09:10:02.683" v="224" actId="20577"/>
          <ac:spMkLst>
            <pc:docMk/>
            <pc:sldMk cId="1626346557" sldId="346"/>
            <ac:spMk id="399" creationId="{06028DE8-0C22-7386-D86F-220BFF7D932A}"/>
          </ac:spMkLst>
        </pc:spChg>
        <pc:picChg chg="add mod">
          <ac:chgData name="Nor Hendra Bin ABDUL RAHMAN" userId="f7ca37c2-ba70-449a-978e-b5a49c06f7a3" providerId="ADAL" clId="{4E0C8570-D7D8-A748-9D03-697F1A50E307}" dt="2025-06-22T09:09:03.833" v="125" actId="13822"/>
          <ac:picMkLst>
            <pc:docMk/>
            <pc:sldMk cId="1626346557" sldId="346"/>
            <ac:picMk id="397" creationId="{2648C098-D514-55E0-CFDF-29597DA07366}"/>
          </ac:picMkLst>
        </pc:picChg>
      </pc:sldChg>
      <pc:sldChg chg="addSp modSp mod">
        <pc:chgData name="Nor Hendra Bin ABDUL RAHMAN" userId="f7ca37c2-ba70-449a-978e-b5a49c06f7a3" providerId="ADAL" clId="{4E0C8570-D7D8-A748-9D03-697F1A50E307}" dt="2025-06-24T11:40:35.489" v="3653" actId="20577"/>
        <pc:sldMkLst>
          <pc:docMk/>
          <pc:sldMk cId="1831507543" sldId="352"/>
        </pc:sldMkLst>
        <pc:spChg chg="add mod">
          <ac:chgData name="Nor Hendra Bin ABDUL RAHMAN" userId="f7ca37c2-ba70-449a-978e-b5a49c06f7a3" providerId="ADAL" clId="{4E0C8570-D7D8-A748-9D03-697F1A50E307}" dt="2025-06-24T11:40:35.489" v="3653" actId="20577"/>
          <ac:spMkLst>
            <pc:docMk/>
            <pc:sldMk cId="1831507543" sldId="352"/>
            <ac:spMk id="2" creationId="{FC410837-02A1-FD93-B05B-C34C7DBC0A84}"/>
          </ac:spMkLst>
        </pc:spChg>
        <pc:spChg chg="add mod">
          <ac:chgData name="Nor Hendra Bin ABDUL RAHMAN" userId="f7ca37c2-ba70-449a-978e-b5a49c06f7a3" providerId="ADAL" clId="{4E0C8570-D7D8-A748-9D03-697F1A50E307}" dt="2025-06-22T09:32:08.481" v="2812" actId="1076"/>
          <ac:spMkLst>
            <pc:docMk/>
            <pc:sldMk cId="1831507543" sldId="352"/>
            <ac:spMk id="3" creationId="{239FBEF4-800E-126D-AEC9-303B178DB961}"/>
          </ac:spMkLst>
        </pc:spChg>
        <pc:spChg chg="mod">
          <ac:chgData name="Nor Hendra Bin ABDUL RAHMAN" userId="f7ca37c2-ba70-449a-978e-b5a49c06f7a3" providerId="ADAL" clId="{4E0C8570-D7D8-A748-9D03-697F1A50E307}" dt="2025-06-22T09:12:47.852" v="268" actId="20577"/>
          <ac:spMkLst>
            <pc:docMk/>
            <pc:sldMk cId="1831507543" sldId="352"/>
            <ac:spMk id="399" creationId="{071AED12-1D5D-4423-CEFD-BEE6B6C1C94A}"/>
          </ac:spMkLst>
        </pc:spChg>
        <pc:cxnChg chg="add mod">
          <ac:chgData name="Nor Hendra Bin ABDUL RAHMAN" userId="f7ca37c2-ba70-449a-978e-b5a49c06f7a3" providerId="ADAL" clId="{4E0C8570-D7D8-A748-9D03-697F1A50E307}" dt="2025-06-22T09:32:05.630" v="2811" actId="1076"/>
          <ac:cxnSpMkLst>
            <pc:docMk/>
            <pc:sldMk cId="1831507543" sldId="352"/>
            <ac:cxnSpMk id="5" creationId="{4AD88BFD-F5C6-C171-F1C0-DA25222C98E9}"/>
          </ac:cxnSpMkLst>
        </pc:cxnChg>
      </pc:sldChg>
      <pc:sldChg chg="modSp mod">
        <pc:chgData name="Nor Hendra Bin ABDUL RAHMAN" userId="f7ca37c2-ba70-449a-978e-b5a49c06f7a3" providerId="ADAL" clId="{4E0C8570-D7D8-A748-9D03-697F1A50E307}" dt="2025-06-24T11:22:14.210" v="3559" actId="1076"/>
        <pc:sldMkLst>
          <pc:docMk/>
          <pc:sldMk cId="713010511" sldId="354"/>
        </pc:sldMkLst>
        <pc:spChg chg="mod">
          <ac:chgData name="Nor Hendra Bin ABDUL RAHMAN" userId="f7ca37c2-ba70-449a-978e-b5a49c06f7a3" providerId="ADAL" clId="{4E0C8570-D7D8-A748-9D03-697F1A50E307}" dt="2025-06-24T11:22:14.210" v="3559" actId="1076"/>
          <ac:spMkLst>
            <pc:docMk/>
            <pc:sldMk cId="713010511" sldId="354"/>
            <ac:spMk id="399" creationId="{FE85378F-1AB0-DC50-2945-308A6CE71C2A}"/>
          </ac:spMkLst>
        </pc:spChg>
      </pc:sldChg>
      <pc:sldChg chg="addSp modSp mod">
        <pc:chgData name="Nor Hendra Bin ABDUL RAHMAN" userId="f7ca37c2-ba70-449a-978e-b5a49c06f7a3" providerId="ADAL" clId="{4E0C8570-D7D8-A748-9D03-697F1A50E307}" dt="2025-06-24T11:23:41.403" v="3636" actId="20577"/>
        <pc:sldMkLst>
          <pc:docMk/>
          <pc:sldMk cId="2918545836" sldId="355"/>
        </pc:sldMkLst>
        <pc:spChg chg="add mod">
          <ac:chgData name="Nor Hendra Bin ABDUL RAHMAN" userId="f7ca37c2-ba70-449a-978e-b5a49c06f7a3" providerId="ADAL" clId="{4E0C8570-D7D8-A748-9D03-697F1A50E307}" dt="2025-06-22T09:37:17.752" v="3195" actId="20577"/>
          <ac:spMkLst>
            <pc:docMk/>
            <pc:sldMk cId="2918545836" sldId="355"/>
            <ac:spMk id="2" creationId="{0368F058-D89B-E312-E489-1895C4BD55B4}"/>
          </ac:spMkLst>
        </pc:spChg>
        <pc:spChg chg="add mod">
          <ac:chgData name="Nor Hendra Bin ABDUL RAHMAN" userId="f7ca37c2-ba70-449a-978e-b5a49c06f7a3" providerId="ADAL" clId="{4E0C8570-D7D8-A748-9D03-697F1A50E307}" dt="2025-06-22T09:39:32.175" v="3341" actId="1076"/>
          <ac:spMkLst>
            <pc:docMk/>
            <pc:sldMk cId="2918545836" sldId="355"/>
            <ac:spMk id="3" creationId="{4C785F0B-05AC-4026-CF94-5C2E54CAE81B}"/>
          </ac:spMkLst>
        </pc:spChg>
        <pc:spChg chg="add mod">
          <ac:chgData name="Nor Hendra Bin ABDUL RAHMAN" userId="f7ca37c2-ba70-449a-978e-b5a49c06f7a3" providerId="ADAL" clId="{4E0C8570-D7D8-A748-9D03-697F1A50E307}" dt="2025-06-24T11:23:41.403" v="3636" actId="20577"/>
          <ac:spMkLst>
            <pc:docMk/>
            <pc:sldMk cId="2918545836" sldId="355"/>
            <ac:spMk id="4" creationId="{4BCB3C88-98EC-5521-0BFA-D9F293198C68}"/>
          </ac:spMkLst>
        </pc:spChg>
        <pc:spChg chg="add mod">
          <ac:chgData name="Nor Hendra Bin ABDUL RAHMAN" userId="f7ca37c2-ba70-449a-978e-b5a49c06f7a3" providerId="ADAL" clId="{4E0C8570-D7D8-A748-9D03-697F1A50E307}" dt="2025-06-22T09:39:37.746" v="3343"/>
          <ac:spMkLst>
            <pc:docMk/>
            <pc:sldMk cId="2918545836" sldId="355"/>
            <ac:spMk id="5" creationId="{A08FEC74-B4CC-565B-8C9D-F08C85B6D3F5}"/>
          </ac:spMkLst>
        </pc:spChg>
      </pc:sldChg>
      <pc:sldChg chg="addSp delSp modSp mod">
        <pc:chgData name="Nor Hendra Bin ABDUL RAHMAN" userId="f7ca37c2-ba70-449a-978e-b5a49c06f7a3" providerId="ADAL" clId="{4E0C8570-D7D8-A748-9D03-697F1A50E307}" dt="2025-06-24T11:47:06.649" v="3723" actId="207"/>
        <pc:sldMkLst>
          <pc:docMk/>
          <pc:sldMk cId="3869776828" sldId="356"/>
        </pc:sldMkLst>
        <pc:spChg chg="mod">
          <ac:chgData name="Nor Hendra Bin ABDUL RAHMAN" userId="f7ca37c2-ba70-449a-978e-b5a49c06f7a3" providerId="ADAL" clId="{4E0C8570-D7D8-A748-9D03-697F1A50E307}" dt="2025-06-24T11:47:06.649" v="3723" actId="207"/>
          <ac:spMkLst>
            <pc:docMk/>
            <pc:sldMk cId="3869776828" sldId="356"/>
            <ac:spMk id="2" creationId="{5D491E4A-5736-FE75-9E25-304B7A95254D}"/>
          </ac:spMkLst>
        </pc:spChg>
        <pc:spChg chg="add del mod">
          <ac:chgData name="Nor Hendra Bin ABDUL RAHMAN" userId="f7ca37c2-ba70-449a-978e-b5a49c06f7a3" providerId="ADAL" clId="{4E0C8570-D7D8-A748-9D03-697F1A50E307}" dt="2025-06-24T11:22:26.851" v="3563" actId="478"/>
          <ac:spMkLst>
            <pc:docMk/>
            <pc:sldMk cId="3869776828" sldId="356"/>
            <ac:spMk id="4" creationId="{36E5634B-EC07-5268-EC9E-2DEE8BA050BD}"/>
          </ac:spMkLst>
        </pc:spChg>
        <pc:spChg chg="add mod">
          <ac:chgData name="Nor Hendra Bin ABDUL RAHMAN" userId="f7ca37c2-ba70-449a-978e-b5a49c06f7a3" providerId="ADAL" clId="{4E0C8570-D7D8-A748-9D03-697F1A50E307}" dt="2025-06-24T11:22:22.102" v="3561"/>
          <ac:spMkLst>
            <pc:docMk/>
            <pc:sldMk cId="3869776828" sldId="356"/>
            <ac:spMk id="5" creationId="{C2F75E17-279B-9794-3C8A-B0521089485C}"/>
          </ac:spMkLst>
        </pc:spChg>
        <pc:spChg chg="del">
          <ac:chgData name="Nor Hendra Bin ABDUL RAHMAN" userId="f7ca37c2-ba70-449a-978e-b5a49c06f7a3" providerId="ADAL" clId="{4E0C8570-D7D8-A748-9D03-697F1A50E307}" dt="2025-06-24T11:22:20.735" v="3560" actId="478"/>
          <ac:spMkLst>
            <pc:docMk/>
            <pc:sldMk cId="3869776828" sldId="356"/>
            <ac:spMk id="399" creationId="{E4FB5ACD-0FA6-4B64-47DE-FA877E54DD45}"/>
          </ac:spMkLst>
        </pc:spChg>
      </pc:sldChg>
    </pc:docChg>
  </pc:docChgLst>
  <pc:docChgLst>
    <pc:chgData name="Shaun Neo" userId="59ba0fe30bd91713" providerId="LiveId" clId="{8D515FEE-8487-4A98-91F0-610109338FC6}"/>
    <pc:docChg chg="undo custSel addSld delSld modSld">
      <pc:chgData name="Shaun Neo" userId="59ba0fe30bd91713" providerId="LiveId" clId="{8D515FEE-8487-4A98-91F0-610109338FC6}" dt="2025-06-19T07:00:19.226" v="1070" actId="1035"/>
      <pc:docMkLst>
        <pc:docMk/>
      </pc:docMkLst>
      <pc:sldChg chg="delSp modSp mod">
        <pc:chgData name="Shaun Neo" userId="59ba0fe30bd91713" providerId="LiveId" clId="{8D515FEE-8487-4A98-91F0-610109338FC6}" dt="2025-06-19T06:54:23.749" v="677" actId="1038"/>
        <pc:sldMkLst>
          <pc:docMk/>
          <pc:sldMk cId="0" sldId="258"/>
        </pc:sldMkLst>
        <pc:spChg chg="mod">
          <ac:chgData name="Shaun Neo" userId="59ba0fe30bd91713" providerId="LiveId" clId="{8D515FEE-8487-4A98-91F0-610109338FC6}" dt="2025-06-19T06:54:23.749" v="677" actId="1038"/>
          <ac:spMkLst>
            <pc:docMk/>
            <pc:sldMk cId="0" sldId="258"/>
            <ac:spMk id="3" creationId="{09733F7B-7A67-D24B-73DB-F020D2BF5EE4}"/>
          </ac:spMkLst>
        </pc:spChg>
        <pc:spChg chg="mod">
          <ac:chgData name="Shaun Neo" userId="59ba0fe30bd91713" providerId="LiveId" clId="{8D515FEE-8487-4A98-91F0-610109338FC6}" dt="2025-06-19T06:50:34.654" v="569" actId="1037"/>
          <ac:spMkLst>
            <pc:docMk/>
            <pc:sldMk cId="0" sldId="258"/>
            <ac:spMk id="4" creationId="{E149F4F8-FC51-A3EB-3665-49DEC8CAF8BC}"/>
          </ac:spMkLst>
        </pc:spChg>
        <pc:spChg chg="mod">
          <ac:chgData name="Shaun Neo" userId="59ba0fe30bd91713" providerId="LiveId" clId="{8D515FEE-8487-4A98-91F0-610109338FC6}" dt="2025-06-19T06:47:19.645" v="232" actId="20577"/>
          <ac:spMkLst>
            <pc:docMk/>
            <pc:sldMk cId="0" sldId="258"/>
            <ac:spMk id="5" creationId="{21CBDA8F-81FB-9449-5E44-49E04ED82D35}"/>
          </ac:spMkLst>
        </pc:spChg>
        <pc:spChg chg="mod">
          <ac:chgData name="Shaun Neo" userId="59ba0fe30bd91713" providerId="LiveId" clId="{8D515FEE-8487-4A98-91F0-610109338FC6}" dt="2025-06-19T06:52:07.645" v="657" actId="20577"/>
          <ac:spMkLst>
            <pc:docMk/>
            <pc:sldMk cId="0" sldId="258"/>
            <ac:spMk id="6" creationId="{E6CE54C0-646A-132B-682E-4A8E0A4AC147}"/>
          </ac:spMkLst>
        </pc:spChg>
        <pc:spChg chg="mod">
          <ac:chgData name="Shaun Neo" userId="59ba0fe30bd91713" providerId="LiveId" clId="{8D515FEE-8487-4A98-91F0-610109338FC6}" dt="2025-06-19T06:51:12.275" v="589" actId="20577"/>
          <ac:spMkLst>
            <pc:docMk/>
            <pc:sldMk cId="0" sldId="258"/>
            <ac:spMk id="7" creationId="{A31E012C-E221-EF34-A473-F3BF47B1A33A}"/>
          </ac:spMkLst>
        </pc:spChg>
        <pc:spChg chg="mod">
          <ac:chgData name="Shaun Neo" userId="59ba0fe30bd91713" providerId="LiveId" clId="{8D515FEE-8487-4A98-91F0-610109338FC6}" dt="2025-06-19T06:43:50.415" v="26" actId="20577"/>
          <ac:spMkLst>
            <pc:docMk/>
            <pc:sldMk cId="0" sldId="258"/>
            <ac:spMk id="404" creationId="{00000000-0000-0000-0000-000000000000}"/>
          </ac:spMkLst>
        </pc:spChg>
        <pc:spChg chg="mod">
          <ac:chgData name="Shaun Neo" userId="59ba0fe30bd91713" providerId="LiveId" clId="{8D515FEE-8487-4A98-91F0-610109338FC6}" dt="2025-06-19T06:49:50.057" v="509" actId="1076"/>
          <ac:spMkLst>
            <pc:docMk/>
            <pc:sldMk cId="0" sldId="258"/>
            <ac:spMk id="415" creationId="{00000000-0000-0000-0000-000000000000}"/>
          </ac:spMkLst>
        </pc:spChg>
      </pc:sldChg>
      <pc:sldChg chg="del">
        <pc:chgData name="Shaun Neo" userId="59ba0fe30bd91713" providerId="LiveId" clId="{8D515FEE-8487-4A98-91F0-610109338FC6}" dt="2025-06-19T06:55:54.371" v="740" actId="2696"/>
        <pc:sldMkLst>
          <pc:docMk/>
          <pc:sldMk cId="0" sldId="261"/>
        </pc:sldMkLst>
      </pc:sldChg>
      <pc:sldChg chg="del">
        <pc:chgData name="Shaun Neo" userId="59ba0fe30bd91713" providerId="LiveId" clId="{8D515FEE-8487-4A98-91F0-610109338FC6}" dt="2025-06-19T06:55:54.371" v="740" actId="2696"/>
        <pc:sldMkLst>
          <pc:docMk/>
          <pc:sldMk cId="460343449" sldId="262"/>
        </pc:sldMkLst>
      </pc:sldChg>
      <pc:sldChg chg="del">
        <pc:chgData name="Shaun Neo" userId="59ba0fe30bd91713" providerId="LiveId" clId="{8D515FEE-8487-4A98-91F0-610109338FC6}" dt="2025-06-19T06:55:54.371" v="740" actId="2696"/>
        <pc:sldMkLst>
          <pc:docMk/>
          <pc:sldMk cId="1346978660" sldId="292"/>
        </pc:sldMkLst>
      </pc:sldChg>
      <pc:sldChg chg="del">
        <pc:chgData name="Shaun Neo" userId="59ba0fe30bd91713" providerId="LiveId" clId="{8D515FEE-8487-4A98-91F0-610109338FC6}" dt="2025-06-19T06:55:54.371" v="740" actId="2696"/>
        <pc:sldMkLst>
          <pc:docMk/>
          <pc:sldMk cId="1850500026" sldId="310"/>
        </pc:sldMkLst>
      </pc:sldChg>
      <pc:sldChg chg="del">
        <pc:chgData name="Shaun Neo" userId="59ba0fe30bd91713" providerId="LiveId" clId="{8D515FEE-8487-4A98-91F0-610109338FC6}" dt="2025-06-19T06:55:54.371" v="740" actId="2696"/>
        <pc:sldMkLst>
          <pc:docMk/>
          <pc:sldMk cId="3374178026" sldId="312"/>
        </pc:sldMkLst>
      </pc:sldChg>
      <pc:sldChg chg="del">
        <pc:chgData name="Shaun Neo" userId="59ba0fe30bd91713" providerId="LiveId" clId="{8D515FEE-8487-4A98-91F0-610109338FC6}" dt="2025-06-19T06:55:16.670" v="733" actId="2696"/>
        <pc:sldMkLst>
          <pc:docMk/>
          <pc:sldMk cId="2754048483" sldId="313"/>
        </pc:sldMkLst>
      </pc:sldChg>
      <pc:sldChg chg="del">
        <pc:chgData name="Shaun Neo" userId="59ba0fe30bd91713" providerId="LiveId" clId="{8D515FEE-8487-4A98-91F0-610109338FC6}" dt="2025-06-19T06:55:54.371" v="740" actId="2696"/>
        <pc:sldMkLst>
          <pc:docMk/>
          <pc:sldMk cId="3903728651" sldId="314"/>
        </pc:sldMkLst>
      </pc:sldChg>
      <pc:sldChg chg="del">
        <pc:chgData name="Shaun Neo" userId="59ba0fe30bd91713" providerId="LiveId" clId="{8D515FEE-8487-4A98-91F0-610109338FC6}" dt="2025-06-19T06:55:54.371" v="740" actId="2696"/>
        <pc:sldMkLst>
          <pc:docMk/>
          <pc:sldMk cId="1753361925" sldId="315"/>
        </pc:sldMkLst>
      </pc:sldChg>
      <pc:sldChg chg="modSp mod">
        <pc:chgData name="Shaun Neo" userId="59ba0fe30bd91713" providerId="LiveId" clId="{8D515FEE-8487-4A98-91F0-610109338FC6}" dt="2025-06-19T06:55:02.487" v="731" actId="6549"/>
        <pc:sldMkLst>
          <pc:docMk/>
          <pc:sldMk cId="965980418" sldId="316"/>
        </pc:sldMkLst>
      </pc:sldChg>
      <pc:sldChg chg="del">
        <pc:chgData name="Shaun Neo" userId="59ba0fe30bd91713" providerId="LiveId" clId="{8D515FEE-8487-4A98-91F0-610109338FC6}" dt="2025-06-19T06:55:54.371" v="740" actId="2696"/>
        <pc:sldMkLst>
          <pc:docMk/>
          <pc:sldMk cId="192834125" sldId="317"/>
        </pc:sldMkLst>
      </pc:sldChg>
      <pc:sldChg chg="del">
        <pc:chgData name="Shaun Neo" userId="59ba0fe30bd91713" providerId="LiveId" clId="{8D515FEE-8487-4A98-91F0-610109338FC6}" dt="2025-06-19T06:55:54.371" v="740" actId="2696"/>
        <pc:sldMkLst>
          <pc:docMk/>
          <pc:sldMk cId="596814588" sldId="318"/>
        </pc:sldMkLst>
      </pc:sldChg>
      <pc:sldChg chg="del">
        <pc:chgData name="Shaun Neo" userId="59ba0fe30bd91713" providerId="LiveId" clId="{8D515FEE-8487-4A98-91F0-610109338FC6}" dt="2025-06-19T06:55:16.670" v="733" actId="2696"/>
        <pc:sldMkLst>
          <pc:docMk/>
          <pc:sldMk cId="307403241" sldId="322"/>
        </pc:sldMkLst>
      </pc:sldChg>
      <pc:sldChg chg="del">
        <pc:chgData name="Shaun Neo" userId="59ba0fe30bd91713" providerId="LiveId" clId="{8D515FEE-8487-4A98-91F0-610109338FC6}" dt="2025-06-19T06:55:54.371" v="740" actId="2696"/>
        <pc:sldMkLst>
          <pc:docMk/>
          <pc:sldMk cId="3290540375" sldId="323"/>
        </pc:sldMkLst>
      </pc:sldChg>
      <pc:sldChg chg="del">
        <pc:chgData name="Shaun Neo" userId="59ba0fe30bd91713" providerId="LiveId" clId="{8D515FEE-8487-4A98-91F0-610109338FC6}" dt="2025-06-19T06:55:54.371" v="740" actId="2696"/>
        <pc:sldMkLst>
          <pc:docMk/>
          <pc:sldMk cId="1472059588" sldId="326"/>
        </pc:sldMkLst>
      </pc:sldChg>
      <pc:sldChg chg="del">
        <pc:chgData name="Shaun Neo" userId="59ba0fe30bd91713" providerId="LiveId" clId="{8D515FEE-8487-4A98-91F0-610109338FC6}" dt="2025-06-19T06:55:54.371" v="740" actId="2696"/>
        <pc:sldMkLst>
          <pc:docMk/>
          <pc:sldMk cId="766164717" sldId="328"/>
        </pc:sldMkLst>
      </pc:sldChg>
      <pc:sldChg chg="del">
        <pc:chgData name="Shaun Neo" userId="59ba0fe30bd91713" providerId="LiveId" clId="{8D515FEE-8487-4A98-91F0-610109338FC6}" dt="2025-06-19T06:55:16.670" v="733" actId="2696"/>
        <pc:sldMkLst>
          <pc:docMk/>
          <pc:sldMk cId="1854799494" sldId="329"/>
        </pc:sldMkLst>
      </pc:sldChg>
      <pc:sldChg chg="del">
        <pc:chgData name="Shaun Neo" userId="59ba0fe30bd91713" providerId="LiveId" clId="{8D515FEE-8487-4A98-91F0-610109338FC6}" dt="2025-06-19T06:55:54.371" v="740" actId="2696"/>
        <pc:sldMkLst>
          <pc:docMk/>
          <pc:sldMk cId="2137664226" sldId="330"/>
        </pc:sldMkLst>
      </pc:sldChg>
      <pc:sldChg chg="add del">
        <pc:chgData name="Shaun Neo" userId="59ba0fe30bd91713" providerId="LiveId" clId="{8D515FEE-8487-4A98-91F0-610109338FC6}" dt="2025-06-19T06:57:13.130" v="842" actId="2696"/>
        <pc:sldMkLst>
          <pc:docMk/>
          <pc:sldMk cId="1528593956" sldId="331"/>
        </pc:sldMkLst>
      </pc:sldChg>
      <pc:sldChg chg="modSp add mod">
        <pc:chgData name="Shaun Neo" userId="59ba0fe30bd91713" providerId="LiveId" clId="{8D515FEE-8487-4A98-91F0-610109338FC6}" dt="2025-06-19T06:57:06.413" v="840" actId="20577"/>
        <pc:sldMkLst>
          <pc:docMk/>
          <pc:sldMk cId="3104166003" sldId="332"/>
        </pc:sldMkLst>
      </pc:sldChg>
      <pc:sldChg chg="modSp add mod">
        <pc:chgData name="Shaun Neo" userId="59ba0fe30bd91713" providerId="LiveId" clId="{8D515FEE-8487-4A98-91F0-610109338FC6}" dt="2025-06-19T06:58:45.853" v="986" actId="1036"/>
        <pc:sldMkLst>
          <pc:docMk/>
          <pc:sldMk cId="2335383562" sldId="333"/>
        </pc:sldMkLst>
      </pc:sldChg>
      <pc:sldChg chg="modSp add mod">
        <pc:chgData name="Shaun Neo" userId="59ba0fe30bd91713" providerId="LiveId" clId="{8D515FEE-8487-4A98-91F0-610109338FC6}" dt="2025-06-19T06:58:19.017" v="962" actId="20577"/>
        <pc:sldMkLst>
          <pc:docMk/>
          <pc:sldMk cId="3140722706" sldId="334"/>
        </pc:sldMkLst>
      </pc:sldChg>
      <pc:sldChg chg="add del">
        <pc:chgData name="Shaun Neo" userId="59ba0fe30bd91713" providerId="LiveId" clId="{8D515FEE-8487-4A98-91F0-610109338FC6}" dt="2025-06-19T06:58:29.640" v="964" actId="2696"/>
        <pc:sldMkLst>
          <pc:docMk/>
          <pc:sldMk cId="1283985482" sldId="335"/>
        </pc:sldMkLst>
      </pc:sldChg>
      <pc:sldChg chg="add del">
        <pc:chgData name="Shaun Neo" userId="59ba0fe30bd91713" providerId="LiveId" clId="{8D515FEE-8487-4A98-91F0-610109338FC6}" dt="2025-06-19T06:58:29.640" v="964" actId="2696"/>
        <pc:sldMkLst>
          <pc:docMk/>
          <pc:sldMk cId="2627660504" sldId="336"/>
        </pc:sldMkLst>
      </pc:sldChg>
      <pc:sldChg chg="add del">
        <pc:chgData name="Shaun Neo" userId="59ba0fe30bd91713" providerId="LiveId" clId="{8D515FEE-8487-4A98-91F0-610109338FC6}" dt="2025-06-19T06:58:29.640" v="964" actId="2696"/>
        <pc:sldMkLst>
          <pc:docMk/>
          <pc:sldMk cId="4179186312" sldId="337"/>
        </pc:sldMkLst>
      </pc:sldChg>
      <pc:sldChg chg="add">
        <pc:chgData name="Shaun Neo" userId="59ba0fe30bd91713" providerId="LiveId" clId="{8D515FEE-8487-4A98-91F0-610109338FC6}" dt="2025-06-19T06:57:10.590" v="841" actId="2890"/>
        <pc:sldMkLst>
          <pc:docMk/>
          <pc:sldMk cId="4143604397" sldId="338"/>
        </pc:sldMkLst>
      </pc:sldChg>
      <pc:sldChg chg="add">
        <pc:chgData name="Shaun Neo" userId="59ba0fe30bd91713" providerId="LiveId" clId="{8D515FEE-8487-4A98-91F0-610109338FC6}" dt="2025-06-19T06:57:19.306" v="843" actId="2890"/>
        <pc:sldMkLst>
          <pc:docMk/>
          <pc:sldMk cId="3661452111" sldId="339"/>
        </pc:sldMkLst>
      </pc:sldChg>
      <pc:sldChg chg="modSp add del mod">
        <pc:chgData name="Shaun Neo" userId="59ba0fe30bd91713" providerId="LiveId" clId="{8D515FEE-8487-4A98-91F0-610109338FC6}" dt="2025-06-19T06:59:00.784" v="1003" actId="2696"/>
        <pc:sldMkLst>
          <pc:docMk/>
          <pc:sldMk cId="2002459685" sldId="340"/>
        </pc:sldMkLst>
      </pc:sldChg>
      <pc:sldChg chg="add">
        <pc:chgData name="Shaun Neo" userId="59ba0fe30bd91713" providerId="LiveId" clId="{8D515FEE-8487-4A98-91F0-610109338FC6}" dt="2025-06-19T06:58:23.885" v="963" actId="2890"/>
        <pc:sldMkLst>
          <pc:docMk/>
          <pc:sldMk cId="2044327384" sldId="341"/>
        </pc:sldMkLst>
      </pc:sldChg>
      <pc:sldChg chg="add">
        <pc:chgData name="Shaun Neo" userId="59ba0fe30bd91713" providerId="LiveId" clId="{8D515FEE-8487-4A98-91F0-610109338FC6}" dt="2025-06-19T06:58:57.851" v="1002" actId="2890"/>
        <pc:sldMkLst>
          <pc:docMk/>
          <pc:sldMk cId="1918679378" sldId="342"/>
        </pc:sldMkLst>
      </pc:sldChg>
      <pc:sldChg chg="modSp add mod">
        <pc:chgData name="Shaun Neo" userId="59ba0fe30bd91713" providerId="LiveId" clId="{8D515FEE-8487-4A98-91F0-610109338FC6}" dt="2025-06-19T07:00:19.226" v="1070" actId="1035"/>
        <pc:sldMkLst>
          <pc:docMk/>
          <pc:sldMk cId="1306745041" sldId="343"/>
        </pc:sldMkLst>
      </pc:sldChg>
      <pc:sldChg chg="modSp add del mod">
        <pc:chgData name="Shaun Neo" userId="59ba0fe30bd91713" providerId="LiveId" clId="{8D515FEE-8487-4A98-91F0-610109338FC6}" dt="2025-06-19T06:59:39.248" v="1020" actId="2696"/>
        <pc:sldMkLst>
          <pc:docMk/>
          <pc:sldMk cId="2408186296" sldId="343"/>
        </pc:sldMkLst>
      </pc:sldChg>
      <pc:sldMasterChg chg="delSldLayout">
        <pc:chgData name="Shaun Neo" userId="59ba0fe30bd91713" providerId="LiveId" clId="{8D515FEE-8487-4A98-91F0-610109338FC6}" dt="2025-06-19T06:55:54.371" v="740" actId="2696"/>
        <pc:sldMasterMkLst>
          <pc:docMk/>
          <pc:sldMasterMk cId="0" sldId="2147483680"/>
        </pc:sldMasterMkLst>
        <pc:sldLayoutChg chg="del">
          <pc:chgData name="Shaun Neo" userId="59ba0fe30bd91713" providerId="LiveId" clId="{8D515FEE-8487-4A98-91F0-610109338FC6}" dt="2025-06-19T06:55:54.371" v="740" actId="2696"/>
          <pc:sldLayoutMkLst>
            <pc:docMk/>
            <pc:sldMasterMk cId="0" sldId="2147483680"/>
            <pc:sldLayoutMk cId="0" sldId="2147483650"/>
          </pc:sldLayoutMkLst>
        </pc:sldLayoutChg>
        <pc:sldLayoutChg chg="del">
          <pc:chgData name="Shaun Neo" userId="59ba0fe30bd91713" providerId="LiveId" clId="{8D515FEE-8487-4A98-91F0-610109338FC6}" dt="2025-06-19T06:55:54.371" v="740" actId="2696"/>
          <pc:sldLayoutMkLst>
            <pc:docMk/>
            <pc:sldMasterMk cId="0" sldId="2147483680"/>
            <pc:sldLayoutMk cId="1459738727" sldId="2147483682"/>
          </pc:sldLayoutMkLst>
        </pc:sldLayoutChg>
      </pc:sldMasterChg>
    </pc:docChg>
  </pc:docChgLst>
  <pc:docChgLst>
    <pc:chgData name="NG Jin Yao" userId="b5e2a066-0fe7-4870-a34d-8f6909661315" providerId="ADAL" clId="{C88168D6-B6EF-4AA8-873C-0CF5F4092276}"/>
    <pc:docChg chg="undo custSel modSld">
      <pc:chgData name="NG Jin Yao" userId="b5e2a066-0fe7-4870-a34d-8f6909661315" providerId="ADAL" clId="{C88168D6-B6EF-4AA8-873C-0CF5F4092276}" dt="2025-06-24T12:06:35.005" v="1346" actId="20577"/>
      <pc:docMkLst>
        <pc:docMk/>
      </pc:docMkLst>
      <pc:sldChg chg="addSp delSp modSp mod">
        <pc:chgData name="NG Jin Yao" userId="b5e2a066-0fe7-4870-a34d-8f6909661315" providerId="ADAL" clId="{C88168D6-B6EF-4AA8-873C-0CF5F4092276}" dt="2025-06-24T11:47:50.275" v="1340" actId="478"/>
        <pc:sldMkLst>
          <pc:docMk/>
          <pc:sldMk cId="0" sldId="256"/>
        </pc:sldMkLst>
        <pc:picChg chg="add del mod">
          <ac:chgData name="NG Jin Yao" userId="b5e2a066-0fe7-4870-a34d-8f6909661315" providerId="ADAL" clId="{C88168D6-B6EF-4AA8-873C-0CF5F4092276}" dt="2025-06-24T11:47:50.275" v="1340" actId="478"/>
          <ac:picMkLst>
            <pc:docMk/>
            <pc:sldMk cId="0" sldId="256"/>
            <ac:picMk id="3" creationId="{02048262-413C-AD19-3BF3-3EAA6B6BC61A}"/>
          </ac:picMkLst>
        </pc:picChg>
      </pc:sldChg>
      <pc:sldChg chg="addSp modSp mod">
        <pc:chgData name="NG Jin Yao" userId="b5e2a066-0fe7-4870-a34d-8f6909661315" providerId="ADAL" clId="{C88168D6-B6EF-4AA8-873C-0CF5F4092276}" dt="2025-06-24T11:41:51.881" v="1328" actId="1076"/>
        <pc:sldMkLst>
          <pc:docMk/>
          <pc:sldMk cId="0" sldId="260"/>
        </pc:sldMkLst>
        <pc:spChg chg="add mod">
          <ac:chgData name="NG Jin Yao" userId="b5e2a066-0fe7-4870-a34d-8f6909661315" providerId="ADAL" clId="{C88168D6-B6EF-4AA8-873C-0CF5F4092276}" dt="2025-06-24T11:41:51.881" v="1328" actId="1076"/>
          <ac:spMkLst>
            <pc:docMk/>
            <pc:sldMk cId="0" sldId="260"/>
            <ac:spMk id="5" creationId="{FC2A9988-8C0D-2555-B019-F78DEBACE567}"/>
          </ac:spMkLst>
        </pc:spChg>
      </pc:sldChg>
      <pc:sldChg chg="modSp mod">
        <pc:chgData name="NG Jin Yao" userId="b5e2a066-0fe7-4870-a34d-8f6909661315" providerId="ADAL" clId="{C88168D6-B6EF-4AA8-873C-0CF5F4092276}" dt="2025-06-24T12:01:46.647" v="1342" actId="1076"/>
        <pc:sldMkLst>
          <pc:docMk/>
          <pc:sldMk cId="1356619106" sldId="344"/>
        </pc:sldMkLst>
        <pc:spChg chg="mod">
          <ac:chgData name="NG Jin Yao" userId="b5e2a066-0fe7-4870-a34d-8f6909661315" providerId="ADAL" clId="{C88168D6-B6EF-4AA8-873C-0CF5F4092276}" dt="2025-06-24T12:01:46.647" v="1342" actId="1076"/>
          <ac:spMkLst>
            <pc:docMk/>
            <pc:sldMk cId="1356619106" sldId="344"/>
            <ac:spMk id="14" creationId="{72D60441-4C5F-D3D6-9734-E32A2FA16DB0}"/>
          </ac:spMkLst>
        </pc:spChg>
        <pc:spChg chg="mod">
          <ac:chgData name="NG Jin Yao" userId="b5e2a066-0fe7-4870-a34d-8f6909661315" providerId="ADAL" clId="{C88168D6-B6EF-4AA8-873C-0CF5F4092276}" dt="2025-06-24T11:38:51.580" v="1319" actId="1076"/>
          <ac:spMkLst>
            <pc:docMk/>
            <pc:sldMk cId="1356619106" sldId="344"/>
            <ac:spMk id="15" creationId="{CED8AA8C-8C0E-4558-D006-E71DFE6758F0}"/>
          </ac:spMkLst>
        </pc:spChg>
        <pc:spChg chg="mod">
          <ac:chgData name="NG Jin Yao" userId="b5e2a066-0fe7-4870-a34d-8f6909661315" providerId="ADAL" clId="{C88168D6-B6EF-4AA8-873C-0CF5F4092276}" dt="2025-06-24T11:38:46.156" v="1318" actId="1076"/>
          <ac:spMkLst>
            <pc:docMk/>
            <pc:sldMk cId="1356619106" sldId="344"/>
            <ac:spMk id="16" creationId="{CD1CF218-D5B0-F434-002D-01FF29E84057}"/>
          </ac:spMkLst>
        </pc:spChg>
        <pc:cxnChg chg="mod">
          <ac:chgData name="NG Jin Yao" userId="b5e2a066-0fe7-4870-a34d-8f6909661315" providerId="ADAL" clId="{C88168D6-B6EF-4AA8-873C-0CF5F4092276}" dt="2025-06-24T12:01:46.647" v="1342" actId="1076"/>
          <ac:cxnSpMkLst>
            <pc:docMk/>
            <pc:sldMk cId="1356619106" sldId="344"/>
            <ac:cxnSpMk id="21" creationId="{2725AA6F-D7E2-47ED-954B-21008891285C}"/>
          </ac:cxnSpMkLst>
        </pc:cxnChg>
        <pc:cxnChg chg="mod">
          <ac:chgData name="NG Jin Yao" userId="b5e2a066-0fe7-4870-a34d-8f6909661315" providerId="ADAL" clId="{C88168D6-B6EF-4AA8-873C-0CF5F4092276}" dt="2025-06-24T11:38:46.156" v="1318" actId="1076"/>
          <ac:cxnSpMkLst>
            <pc:docMk/>
            <pc:sldMk cId="1356619106" sldId="344"/>
            <ac:cxnSpMk id="567" creationId="{22BB05BD-F57F-1746-A066-03E955BB1DDD}"/>
          </ac:cxnSpMkLst>
        </pc:cxnChg>
        <pc:cxnChg chg="mod">
          <ac:chgData name="NG Jin Yao" userId="b5e2a066-0fe7-4870-a34d-8f6909661315" providerId="ADAL" clId="{C88168D6-B6EF-4AA8-873C-0CF5F4092276}" dt="2025-06-24T11:38:46.156" v="1318" actId="1076"/>
          <ac:cxnSpMkLst>
            <pc:docMk/>
            <pc:sldMk cId="1356619106" sldId="344"/>
            <ac:cxnSpMk id="570" creationId="{6596D78C-CAC4-6465-1DF5-B99DA670C56F}"/>
          </ac:cxnSpMkLst>
        </pc:cxnChg>
        <pc:cxnChg chg="mod">
          <ac:chgData name="NG Jin Yao" userId="b5e2a066-0fe7-4870-a34d-8f6909661315" providerId="ADAL" clId="{C88168D6-B6EF-4AA8-873C-0CF5F4092276}" dt="2025-06-24T11:38:51.580" v="1319" actId="1076"/>
          <ac:cxnSpMkLst>
            <pc:docMk/>
            <pc:sldMk cId="1356619106" sldId="344"/>
            <ac:cxnSpMk id="574" creationId="{9496AD3B-55C7-DB1D-2C01-66680BF37519}"/>
          </ac:cxnSpMkLst>
        </pc:cxnChg>
      </pc:sldChg>
      <pc:sldChg chg="modSp mod">
        <pc:chgData name="NG Jin Yao" userId="b5e2a066-0fe7-4870-a34d-8f6909661315" providerId="ADAL" clId="{C88168D6-B6EF-4AA8-873C-0CF5F4092276}" dt="2025-06-24T12:06:35.005" v="1346" actId="20577"/>
        <pc:sldMkLst>
          <pc:docMk/>
          <pc:sldMk cId="2832987652" sldId="345"/>
        </pc:sldMkLst>
        <pc:spChg chg="mod">
          <ac:chgData name="NG Jin Yao" userId="b5e2a066-0fe7-4870-a34d-8f6909661315" providerId="ADAL" clId="{C88168D6-B6EF-4AA8-873C-0CF5F4092276}" dt="2025-06-24T12:06:35.005" v="1346" actId="20577"/>
          <ac:spMkLst>
            <pc:docMk/>
            <pc:sldMk cId="2832987652" sldId="345"/>
            <ac:spMk id="2" creationId="{DFC8FE6B-6776-6158-4847-E501079A03D0}"/>
          </ac:spMkLst>
        </pc:spChg>
        <pc:spChg chg="mod">
          <ac:chgData name="NG Jin Yao" userId="b5e2a066-0fe7-4870-a34d-8f6909661315" providerId="ADAL" clId="{C88168D6-B6EF-4AA8-873C-0CF5F4092276}" dt="2025-06-23T05:38:11.917" v="6" actId="20577"/>
          <ac:spMkLst>
            <pc:docMk/>
            <pc:sldMk cId="2832987652" sldId="345"/>
            <ac:spMk id="399" creationId="{C8829438-6B04-B4B6-F587-0B75C44A67BF}"/>
          </ac:spMkLst>
        </pc:spChg>
        <pc:graphicFrameChg chg="mod modGraphic">
          <ac:chgData name="NG Jin Yao" userId="b5e2a066-0fe7-4870-a34d-8f6909661315" providerId="ADAL" clId="{C88168D6-B6EF-4AA8-873C-0CF5F4092276}" dt="2025-06-24T11:43:32.419" v="1333" actId="14100"/>
          <ac:graphicFrameMkLst>
            <pc:docMk/>
            <pc:sldMk cId="2832987652" sldId="345"/>
            <ac:graphicFrameMk id="4" creationId="{50CE0965-6EE7-AB6F-6297-89051A31D480}"/>
          </ac:graphicFrameMkLst>
        </pc:graphicFrameChg>
      </pc:sldChg>
      <pc:sldChg chg="modSp mod">
        <pc:chgData name="NG Jin Yao" userId="b5e2a066-0fe7-4870-a34d-8f6909661315" providerId="ADAL" clId="{C88168D6-B6EF-4AA8-873C-0CF5F4092276}" dt="2025-06-24T11:22:43.947" v="1025" actId="20577"/>
        <pc:sldMkLst>
          <pc:docMk/>
          <pc:sldMk cId="2918545836" sldId="355"/>
        </pc:sldMkLst>
        <pc:spChg chg="mod">
          <ac:chgData name="NG Jin Yao" userId="b5e2a066-0fe7-4870-a34d-8f6909661315" providerId="ADAL" clId="{C88168D6-B6EF-4AA8-873C-0CF5F4092276}" dt="2025-06-24T11:22:43.947" v="1025" actId="20577"/>
          <ac:spMkLst>
            <pc:docMk/>
            <pc:sldMk cId="2918545836" sldId="355"/>
            <ac:spMk id="3" creationId="{4C785F0B-05AC-4026-CF94-5C2E54CAE81B}"/>
          </ac:spMkLst>
        </pc:spChg>
      </pc:sldChg>
    </pc:docChg>
  </pc:docChgLst>
  <pc:docChgLst>
    <pc:chgData name="Andre ONG Jia Kang" userId="fc347aea-f70c-4bb2-ae9a-3045485c83e8" providerId="ADAL" clId="{E8DE9B25-3B50-4BA6-A2C2-E68F315D799F}"/>
    <pc:docChg chg="undo custSel addSld delSld modSld sldOrd delMainMaster">
      <pc:chgData name="Andre ONG Jia Kang" userId="fc347aea-f70c-4bb2-ae9a-3045485c83e8" providerId="ADAL" clId="{E8DE9B25-3B50-4BA6-A2C2-E68F315D799F}" dt="2025-06-27T10:26:54.613" v="4871" actId="47"/>
      <pc:docMkLst>
        <pc:docMk/>
      </pc:docMkLst>
      <pc:sldChg chg="modSp mod">
        <pc:chgData name="Andre ONG Jia Kang" userId="fc347aea-f70c-4bb2-ae9a-3045485c83e8" providerId="ADAL" clId="{E8DE9B25-3B50-4BA6-A2C2-E68F315D799F}" dt="2025-06-24T11:58:41.925" v="4414" actId="1035"/>
        <pc:sldMkLst>
          <pc:docMk/>
          <pc:sldMk cId="0" sldId="258"/>
        </pc:sldMkLst>
        <pc:spChg chg="mod">
          <ac:chgData name="Andre ONG Jia Kang" userId="fc347aea-f70c-4bb2-ae9a-3045485c83e8" providerId="ADAL" clId="{E8DE9B25-3B50-4BA6-A2C2-E68F315D799F}" dt="2025-06-24T11:58:36.394" v="4406" actId="1035"/>
          <ac:spMkLst>
            <pc:docMk/>
            <pc:sldMk cId="0" sldId="258"/>
            <ac:spMk id="3" creationId="{09733F7B-7A67-D24B-73DB-F020D2BF5EE4}"/>
          </ac:spMkLst>
        </pc:spChg>
        <pc:spChg chg="mod">
          <ac:chgData name="Andre ONG Jia Kang" userId="fc347aea-f70c-4bb2-ae9a-3045485c83e8" providerId="ADAL" clId="{E8DE9B25-3B50-4BA6-A2C2-E68F315D799F}" dt="2025-06-24T11:58:36.394" v="4406" actId="1035"/>
          <ac:spMkLst>
            <pc:docMk/>
            <pc:sldMk cId="0" sldId="258"/>
            <ac:spMk id="4" creationId="{E149F4F8-FC51-A3EB-3665-49DEC8CAF8BC}"/>
          </ac:spMkLst>
        </pc:spChg>
        <pc:spChg chg="mod">
          <ac:chgData name="Andre ONG Jia Kang" userId="fc347aea-f70c-4bb2-ae9a-3045485c83e8" providerId="ADAL" clId="{E8DE9B25-3B50-4BA6-A2C2-E68F315D799F}" dt="2025-06-24T11:58:36.394" v="4406" actId="1035"/>
          <ac:spMkLst>
            <pc:docMk/>
            <pc:sldMk cId="0" sldId="258"/>
            <ac:spMk id="5" creationId="{21CBDA8F-81FB-9449-5E44-49E04ED82D35}"/>
          </ac:spMkLst>
        </pc:spChg>
        <pc:spChg chg="mod">
          <ac:chgData name="Andre ONG Jia Kang" userId="fc347aea-f70c-4bb2-ae9a-3045485c83e8" providerId="ADAL" clId="{E8DE9B25-3B50-4BA6-A2C2-E68F315D799F}" dt="2025-06-24T11:58:21.186" v="4389" actId="1036"/>
          <ac:spMkLst>
            <pc:docMk/>
            <pc:sldMk cId="0" sldId="258"/>
            <ac:spMk id="6" creationId="{E6CE54C0-646A-132B-682E-4A8E0A4AC147}"/>
          </ac:spMkLst>
        </pc:spChg>
        <pc:spChg chg="mod">
          <ac:chgData name="Andre ONG Jia Kang" userId="fc347aea-f70c-4bb2-ae9a-3045485c83e8" providerId="ADAL" clId="{E8DE9B25-3B50-4BA6-A2C2-E68F315D799F}" dt="2025-06-24T11:58:36.394" v="4406" actId="1035"/>
          <ac:spMkLst>
            <pc:docMk/>
            <pc:sldMk cId="0" sldId="258"/>
            <ac:spMk id="7" creationId="{A31E012C-E221-EF34-A473-F3BF47B1A33A}"/>
          </ac:spMkLst>
        </pc:spChg>
        <pc:spChg chg="mod">
          <ac:chgData name="Andre ONG Jia Kang" userId="fc347aea-f70c-4bb2-ae9a-3045485c83e8" providerId="ADAL" clId="{E8DE9B25-3B50-4BA6-A2C2-E68F315D799F}" dt="2025-06-24T11:58:41.925" v="4414" actId="1035"/>
          <ac:spMkLst>
            <pc:docMk/>
            <pc:sldMk cId="0" sldId="258"/>
            <ac:spMk id="21" creationId="{A352FF0D-DBA6-2DD9-1BA4-DA9E967F5473}"/>
          </ac:spMkLst>
        </pc:spChg>
        <pc:spChg chg="mod">
          <ac:chgData name="Andre ONG Jia Kang" userId="fc347aea-f70c-4bb2-ae9a-3045485c83e8" providerId="ADAL" clId="{E8DE9B25-3B50-4BA6-A2C2-E68F315D799F}" dt="2025-06-24T11:58:36.394" v="4406" actId="1035"/>
          <ac:spMkLst>
            <pc:docMk/>
            <pc:sldMk cId="0" sldId="258"/>
            <ac:spMk id="29" creationId="{A52EE936-D61C-C549-C470-6FBDD1AC9AF1}"/>
          </ac:spMkLst>
        </pc:spChg>
        <pc:spChg chg="mod">
          <ac:chgData name="Andre ONG Jia Kang" userId="fc347aea-f70c-4bb2-ae9a-3045485c83e8" providerId="ADAL" clId="{E8DE9B25-3B50-4BA6-A2C2-E68F315D799F}" dt="2025-06-24T11:58:36.394" v="4406" actId="1035"/>
          <ac:spMkLst>
            <pc:docMk/>
            <pc:sldMk cId="0" sldId="258"/>
            <ac:spMk id="31" creationId="{6E81F924-01E2-7FB8-B58A-44D5E789C4F1}"/>
          </ac:spMkLst>
        </pc:spChg>
        <pc:spChg chg="mod">
          <ac:chgData name="Andre ONG Jia Kang" userId="fc347aea-f70c-4bb2-ae9a-3045485c83e8" providerId="ADAL" clId="{E8DE9B25-3B50-4BA6-A2C2-E68F315D799F}" dt="2025-06-24T11:58:36.394" v="4406" actId="1035"/>
          <ac:spMkLst>
            <pc:docMk/>
            <pc:sldMk cId="0" sldId="258"/>
            <ac:spMk id="33" creationId="{2844D442-0A59-792C-F969-0A99DF2811D7}"/>
          </ac:spMkLst>
        </pc:spChg>
        <pc:spChg chg="mod">
          <ac:chgData name="Andre ONG Jia Kang" userId="fc347aea-f70c-4bb2-ae9a-3045485c83e8" providerId="ADAL" clId="{E8DE9B25-3B50-4BA6-A2C2-E68F315D799F}" dt="2025-06-24T11:58:36.394" v="4406" actId="1035"/>
          <ac:spMkLst>
            <pc:docMk/>
            <pc:sldMk cId="0" sldId="258"/>
            <ac:spMk id="35" creationId="{849DF33A-5ED2-8F4D-0A32-8AB3A0731F21}"/>
          </ac:spMkLst>
        </pc:spChg>
        <pc:picChg chg="mod">
          <ac:chgData name="Andre ONG Jia Kang" userId="fc347aea-f70c-4bb2-ae9a-3045485c83e8" providerId="ADAL" clId="{E8DE9B25-3B50-4BA6-A2C2-E68F315D799F}" dt="2025-06-24T11:58:41.925" v="4414" actId="1035"/>
          <ac:picMkLst>
            <pc:docMk/>
            <pc:sldMk cId="0" sldId="258"/>
            <ac:picMk id="20" creationId="{005826A4-0A64-0E21-68D1-4C391DF5AA79}"/>
          </ac:picMkLst>
        </pc:picChg>
        <pc:picChg chg="mod">
          <ac:chgData name="Andre ONG Jia Kang" userId="fc347aea-f70c-4bb2-ae9a-3045485c83e8" providerId="ADAL" clId="{E8DE9B25-3B50-4BA6-A2C2-E68F315D799F}" dt="2025-06-24T11:58:36.394" v="4406" actId="1035"/>
          <ac:picMkLst>
            <pc:docMk/>
            <pc:sldMk cId="0" sldId="258"/>
            <ac:picMk id="30" creationId="{45CBAF56-6BBC-DD37-2D8F-0093AD68DB5E}"/>
          </ac:picMkLst>
        </pc:picChg>
        <pc:picChg chg="mod">
          <ac:chgData name="Andre ONG Jia Kang" userId="fc347aea-f70c-4bb2-ae9a-3045485c83e8" providerId="ADAL" clId="{E8DE9B25-3B50-4BA6-A2C2-E68F315D799F}" dt="2025-06-24T11:56:31.113" v="4251" actId="1036"/>
          <ac:picMkLst>
            <pc:docMk/>
            <pc:sldMk cId="0" sldId="258"/>
            <ac:picMk id="32" creationId="{60B7D860-2A7C-B715-5FB8-0C7049360DC2}"/>
          </ac:picMkLst>
        </pc:picChg>
        <pc:picChg chg="mod">
          <ac:chgData name="Andre ONG Jia Kang" userId="fc347aea-f70c-4bb2-ae9a-3045485c83e8" providerId="ADAL" clId="{E8DE9B25-3B50-4BA6-A2C2-E68F315D799F}" dt="2025-06-24T11:58:36.394" v="4406" actId="1035"/>
          <ac:picMkLst>
            <pc:docMk/>
            <pc:sldMk cId="0" sldId="258"/>
            <ac:picMk id="34" creationId="{314224D1-CDF8-FB55-1C02-72C5085E3FC8}"/>
          </ac:picMkLst>
        </pc:picChg>
      </pc:sldChg>
      <pc:sldChg chg="del">
        <pc:chgData name="Andre ONG Jia Kang" userId="fc347aea-f70c-4bb2-ae9a-3045485c83e8" providerId="ADAL" clId="{E8DE9B25-3B50-4BA6-A2C2-E68F315D799F}" dt="2025-06-27T10:26:54.613" v="4871" actId="47"/>
        <pc:sldMkLst>
          <pc:docMk/>
          <pc:sldMk cId="0" sldId="297"/>
        </pc:sldMkLst>
      </pc:sldChg>
      <pc:sldChg chg="del">
        <pc:chgData name="Andre ONG Jia Kang" userId="fc347aea-f70c-4bb2-ae9a-3045485c83e8" providerId="ADAL" clId="{E8DE9B25-3B50-4BA6-A2C2-E68F315D799F}" dt="2025-06-27T10:26:54.613" v="4871" actId="47"/>
        <pc:sldMkLst>
          <pc:docMk/>
          <pc:sldMk cId="0" sldId="298"/>
        </pc:sldMkLst>
      </pc:sldChg>
      <pc:sldChg chg="del">
        <pc:chgData name="Andre ONG Jia Kang" userId="fc347aea-f70c-4bb2-ae9a-3045485c83e8" providerId="ADAL" clId="{E8DE9B25-3B50-4BA6-A2C2-E68F315D799F}" dt="2025-06-27T10:26:54.613" v="4871" actId="47"/>
        <pc:sldMkLst>
          <pc:docMk/>
          <pc:sldMk cId="0" sldId="299"/>
        </pc:sldMkLst>
      </pc:sldChg>
      <pc:sldChg chg="del">
        <pc:chgData name="Andre ONG Jia Kang" userId="fc347aea-f70c-4bb2-ae9a-3045485c83e8" providerId="ADAL" clId="{E8DE9B25-3B50-4BA6-A2C2-E68F315D799F}" dt="2025-06-27T10:26:54.613" v="4871" actId="47"/>
        <pc:sldMkLst>
          <pc:docMk/>
          <pc:sldMk cId="0" sldId="300"/>
        </pc:sldMkLst>
      </pc:sldChg>
      <pc:sldChg chg="del">
        <pc:chgData name="Andre ONG Jia Kang" userId="fc347aea-f70c-4bb2-ae9a-3045485c83e8" providerId="ADAL" clId="{E8DE9B25-3B50-4BA6-A2C2-E68F315D799F}" dt="2025-06-27T10:26:54.613" v="4871" actId="47"/>
        <pc:sldMkLst>
          <pc:docMk/>
          <pc:sldMk cId="0" sldId="301"/>
        </pc:sldMkLst>
      </pc:sldChg>
      <pc:sldChg chg="del">
        <pc:chgData name="Andre ONG Jia Kang" userId="fc347aea-f70c-4bb2-ae9a-3045485c83e8" providerId="ADAL" clId="{E8DE9B25-3B50-4BA6-A2C2-E68F315D799F}" dt="2025-06-27T10:26:54.613" v="4871" actId="47"/>
        <pc:sldMkLst>
          <pc:docMk/>
          <pc:sldMk cId="0" sldId="302"/>
        </pc:sldMkLst>
      </pc:sldChg>
      <pc:sldChg chg="del">
        <pc:chgData name="Andre ONG Jia Kang" userId="fc347aea-f70c-4bb2-ae9a-3045485c83e8" providerId="ADAL" clId="{E8DE9B25-3B50-4BA6-A2C2-E68F315D799F}" dt="2025-06-27T10:26:54.613" v="4871" actId="47"/>
        <pc:sldMkLst>
          <pc:docMk/>
          <pc:sldMk cId="0" sldId="303"/>
        </pc:sldMkLst>
      </pc:sldChg>
      <pc:sldChg chg="del">
        <pc:chgData name="Andre ONG Jia Kang" userId="fc347aea-f70c-4bb2-ae9a-3045485c83e8" providerId="ADAL" clId="{E8DE9B25-3B50-4BA6-A2C2-E68F315D799F}" dt="2025-06-27T10:26:54.613" v="4871" actId="47"/>
        <pc:sldMkLst>
          <pc:docMk/>
          <pc:sldMk cId="0" sldId="304"/>
        </pc:sldMkLst>
      </pc:sldChg>
      <pc:sldChg chg="del">
        <pc:chgData name="Andre ONG Jia Kang" userId="fc347aea-f70c-4bb2-ae9a-3045485c83e8" providerId="ADAL" clId="{E8DE9B25-3B50-4BA6-A2C2-E68F315D799F}" dt="2025-06-27T10:26:54.613" v="4871" actId="47"/>
        <pc:sldMkLst>
          <pc:docMk/>
          <pc:sldMk cId="0" sldId="305"/>
        </pc:sldMkLst>
      </pc:sldChg>
      <pc:sldChg chg="del">
        <pc:chgData name="Andre ONG Jia Kang" userId="fc347aea-f70c-4bb2-ae9a-3045485c83e8" providerId="ADAL" clId="{E8DE9B25-3B50-4BA6-A2C2-E68F315D799F}" dt="2025-06-27T10:26:54.613" v="4871" actId="47"/>
        <pc:sldMkLst>
          <pc:docMk/>
          <pc:sldMk cId="0" sldId="306"/>
        </pc:sldMkLst>
      </pc:sldChg>
      <pc:sldChg chg="del">
        <pc:chgData name="Andre ONG Jia Kang" userId="fc347aea-f70c-4bb2-ae9a-3045485c83e8" providerId="ADAL" clId="{E8DE9B25-3B50-4BA6-A2C2-E68F315D799F}" dt="2025-06-27T10:26:54.613" v="4871" actId="47"/>
        <pc:sldMkLst>
          <pc:docMk/>
          <pc:sldMk cId="0" sldId="307"/>
        </pc:sldMkLst>
      </pc:sldChg>
      <pc:sldChg chg="del">
        <pc:chgData name="Andre ONG Jia Kang" userId="fc347aea-f70c-4bb2-ae9a-3045485c83e8" providerId="ADAL" clId="{E8DE9B25-3B50-4BA6-A2C2-E68F315D799F}" dt="2025-06-27T10:26:54.613" v="4871" actId="47"/>
        <pc:sldMkLst>
          <pc:docMk/>
          <pc:sldMk cId="0" sldId="308"/>
        </pc:sldMkLst>
      </pc:sldChg>
      <pc:sldChg chg="del">
        <pc:chgData name="Andre ONG Jia Kang" userId="fc347aea-f70c-4bb2-ae9a-3045485c83e8" providerId="ADAL" clId="{E8DE9B25-3B50-4BA6-A2C2-E68F315D799F}" dt="2025-06-27T10:26:54.613" v="4871" actId="47"/>
        <pc:sldMkLst>
          <pc:docMk/>
          <pc:sldMk cId="0" sldId="309"/>
        </pc:sldMkLst>
      </pc:sldChg>
      <pc:sldChg chg="add del">
        <pc:chgData name="Andre ONG Jia Kang" userId="fc347aea-f70c-4bb2-ae9a-3045485c83e8" providerId="ADAL" clId="{E8DE9B25-3B50-4BA6-A2C2-E68F315D799F}" dt="2025-06-23T14:41:43.176" v="58"/>
        <pc:sldMkLst>
          <pc:docMk/>
          <pc:sldMk cId="169885113" sldId="332"/>
        </pc:sldMkLst>
      </pc:sldChg>
      <pc:sldChg chg="addSp modSp">
        <pc:chgData name="Andre ONG Jia Kang" userId="fc347aea-f70c-4bb2-ae9a-3045485c83e8" providerId="ADAL" clId="{E8DE9B25-3B50-4BA6-A2C2-E68F315D799F}" dt="2025-06-23T14:37:57.770" v="40"/>
        <pc:sldMkLst>
          <pc:docMk/>
          <pc:sldMk cId="919553667" sldId="348"/>
        </pc:sldMkLst>
      </pc:sldChg>
      <pc:sldChg chg="addSp delSp modSp mod">
        <pc:chgData name="Andre ONG Jia Kang" userId="fc347aea-f70c-4bb2-ae9a-3045485c83e8" providerId="ADAL" clId="{E8DE9B25-3B50-4BA6-A2C2-E68F315D799F}" dt="2025-06-24T12:17:36.929" v="4765" actId="1076"/>
        <pc:sldMkLst>
          <pc:docMk/>
          <pc:sldMk cId="713010511" sldId="354"/>
        </pc:sldMkLst>
        <pc:spChg chg="add mod">
          <ac:chgData name="Andre ONG Jia Kang" userId="fc347aea-f70c-4bb2-ae9a-3045485c83e8" providerId="ADAL" clId="{E8DE9B25-3B50-4BA6-A2C2-E68F315D799F}" dt="2025-06-24T12:17:27.302" v="4762" actId="1076"/>
          <ac:spMkLst>
            <pc:docMk/>
            <pc:sldMk cId="713010511" sldId="354"/>
            <ac:spMk id="2" creationId="{007356C7-A94F-0754-8A0E-A7AF42AC037D}"/>
          </ac:spMkLst>
        </pc:spChg>
        <pc:spChg chg="add mod">
          <ac:chgData name="Andre ONG Jia Kang" userId="fc347aea-f70c-4bb2-ae9a-3045485c83e8" providerId="ADAL" clId="{E8DE9B25-3B50-4BA6-A2C2-E68F315D799F}" dt="2025-06-24T12:16:23.113" v="4750" actId="1076"/>
          <ac:spMkLst>
            <pc:docMk/>
            <pc:sldMk cId="713010511" sldId="354"/>
            <ac:spMk id="3" creationId="{2B5B3BAC-5ACD-F768-F1CD-890A2330344C}"/>
          </ac:spMkLst>
        </pc:spChg>
        <pc:spChg chg="add mod">
          <ac:chgData name="Andre ONG Jia Kang" userId="fc347aea-f70c-4bb2-ae9a-3045485c83e8" providerId="ADAL" clId="{E8DE9B25-3B50-4BA6-A2C2-E68F315D799F}" dt="2025-06-24T12:16:46.359" v="4757" actId="1076"/>
          <ac:spMkLst>
            <pc:docMk/>
            <pc:sldMk cId="713010511" sldId="354"/>
            <ac:spMk id="4" creationId="{2809EB0A-9CF0-4E9A-AB7F-C183771B755D}"/>
          </ac:spMkLst>
        </pc:spChg>
        <pc:spChg chg="add mod">
          <ac:chgData name="Andre ONG Jia Kang" userId="fc347aea-f70c-4bb2-ae9a-3045485c83e8" providerId="ADAL" clId="{E8DE9B25-3B50-4BA6-A2C2-E68F315D799F}" dt="2025-06-24T12:16:17.925" v="4748" actId="1038"/>
          <ac:spMkLst>
            <pc:docMk/>
            <pc:sldMk cId="713010511" sldId="354"/>
            <ac:spMk id="5" creationId="{79A3C4F1-4C2E-FDED-E08A-9FF9C32F0413}"/>
          </ac:spMkLst>
        </pc:spChg>
        <pc:spChg chg="add mod">
          <ac:chgData name="Andre ONG Jia Kang" userId="fc347aea-f70c-4bb2-ae9a-3045485c83e8" providerId="ADAL" clId="{E8DE9B25-3B50-4BA6-A2C2-E68F315D799F}" dt="2025-06-24T12:17:36.929" v="4765" actId="1076"/>
          <ac:spMkLst>
            <pc:docMk/>
            <pc:sldMk cId="713010511" sldId="354"/>
            <ac:spMk id="6" creationId="{C24EE7B3-68D7-BE9D-F484-366916BBC956}"/>
          </ac:spMkLst>
        </pc:spChg>
        <pc:spChg chg="add mod">
          <ac:chgData name="Andre ONG Jia Kang" userId="fc347aea-f70c-4bb2-ae9a-3045485c83e8" providerId="ADAL" clId="{E8DE9B25-3B50-4BA6-A2C2-E68F315D799F}" dt="2025-06-24T12:17:30.316" v="4763" actId="1076"/>
          <ac:spMkLst>
            <pc:docMk/>
            <pc:sldMk cId="713010511" sldId="354"/>
            <ac:spMk id="8" creationId="{CA2D1E1D-BA3C-F87B-7C1A-E3ABF5DEA44B}"/>
          </ac:spMkLst>
        </pc:spChg>
        <pc:spChg chg="add mod">
          <ac:chgData name="Andre ONG Jia Kang" userId="fc347aea-f70c-4bb2-ae9a-3045485c83e8" providerId="ADAL" clId="{E8DE9B25-3B50-4BA6-A2C2-E68F315D799F}" dt="2025-06-24T12:16:24.846" v="4751" actId="1076"/>
          <ac:spMkLst>
            <pc:docMk/>
            <pc:sldMk cId="713010511" sldId="354"/>
            <ac:spMk id="13" creationId="{F681BED7-5E72-93B9-83B9-2B0EC3D6E4A7}"/>
          </ac:spMkLst>
        </pc:spChg>
        <pc:spChg chg="add mod">
          <ac:chgData name="Andre ONG Jia Kang" userId="fc347aea-f70c-4bb2-ae9a-3045485c83e8" providerId="ADAL" clId="{E8DE9B25-3B50-4BA6-A2C2-E68F315D799F}" dt="2025-06-24T12:15:51.408" v="4736" actId="14100"/>
          <ac:spMkLst>
            <pc:docMk/>
            <pc:sldMk cId="713010511" sldId="354"/>
            <ac:spMk id="15" creationId="{E3DD8D97-72E2-949D-19BB-BB3DE8BD9500}"/>
          </ac:spMkLst>
        </pc:spChg>
        <pc:spChg chg="add mod">
          <ac:chgData name="Andre ONG Jia Kang" userId="fc347aea-f70c-4bb2-ae9a-3045485c83e8" providerId="ADAL" clId="{E8DE9B25-3B50-4BA6-A2C2-E68F315D799F}" dt="2025-06-24T12:16:04.680" v="4741" actId="1076"/>
          <ac:spMkLst>
            <pc:docMk/>
            <pc:sldMk cId="713010511" sldId="354"/>
            <ac:spMk id="17" creationId="{02A3D0A5-FF6C-8B80-50C6-A4F972213CA2}"/>
          </ac:spMkLst>
        </pc:spChg>
        <pc:spChg chg="mod">
          <ac:chgData name="Andre ONG Jia Kang" userId="fc347aea-f70c-4bb2-ae9a-3045485c83e8" providerId="ADAL" clId="{E8DE9B25-3B50-4BA6-A2C2-E68F315D799F}" dt="2025-06-24T12:16:09.465" v="4742" actId="1076"/>
          <ac:spMkLst>
            <pc:docMk/>
            <pc:sldMk cId="713010511" sldId="354"/>
            <ac:spMk id="18" creationId="{B2954CB0-0A37-6957-6691-BD7CF08E26A0}"/>
          </ac:spMkLst>
        </pc:spChg>
        <pc:spChg chg="add mod">
          <ac:chgData name="Andre ONG Jia Kang" userId="fc347aea-f70c-4bb2-ae9a-3045485c83e8" providerId="ADAL" clId="{E8DE9B25-3B50-4BA6-A2C2-E68F315D799F}" dt="2025-06-24T12:17:15.090" v="4761" actId="1076"/>
          <ac:spMkLst>
            <pc:docMk/>
            <pc:sldMk cId="713010511" sldId="354"/>
            <ac:spMk id="20" creationId="{8FB0722E-3EC4-EE12-F3D4-7E26AC11804D}"/>
          </ac:spMkLst>
        </pc:spChg>
        <pc:spChg chg="mod">
          <ac:chgData name="Andre ONG Jia Kang" userId="fc347aea-f70c-4bb2-ae9a-3045485c83e8" providerId="ADAL" clId="{E8DE9B25-3B50-4BA6-A2C2-E68F315D799F}" dt="2025-06-24T12:16:09.465" v="4742" actId="1076"/>
          <ac:spMkLst>
            <pc:docMk/>
            <pc:sldMk cId="713010511" sldId="354"/>
            <ac:spMk id="23" creationId="{B79640FF-76B6-3254-9CFD-E533EC8E17C3}"/>
          </ac:spMkLst>
        </pc:spChg>
        <pc:spChg chg="mod">
          <ac:chgData name="Andre ONG Jia Kang" userId="fc347aea-f70c-4bb2-ae9a-3045485c83e8" providerId="ADAL" clId="{E8DE9B25-3B50-4BA6-A2C2-E68F315D799F}" dt="2025-06-24T11:15:27.776" v="2595" actId="20577"/>
          <ac:spMkLst>
            <pc:docMk/>
            <pc:sldMk cId="713010511" sldId="354"/>
            <ac:spMk id="399" creationId="{FE85378F-1AB0-DC50-2945-308A6CE71C2A}"/>
          </ac:spMkLst>
        </pc:spChg>
        <pc:picChg chg="add mod">
          <ac:chgData name="Andre ONG Jia Kang" userId="fc347aea-f70c-4bb2-ae9a-3045485c83e8" providerId="ADAL" clId="{E8DE9B25-3B50-4BA6-A2C2-E68F315D799F}" dt="2025-06-24T12:15:07.396" v="4693" actId="14100"/>
          <ac:picMkLst>
            <pc:docMk/>
            <pc:sldMk cId="713010511" sldId="354"/>
            <ac:picMk id="415" creationId="{E980DCAC-B4EA-BBE0-9EDF-9BC8599E745C}"/>
          </ac:picMkLst>
        </pc:picChg>
        <pc:cxnChg chg="mod">
          <ac:chgData name="Andre ONG Jia Kang" userId="fc347aea-f70c-4bb2-ae9a-3045485c83e8" providerId="ADAL" clId="{E8DE9B25-3B50-4BA6-A2C2-E68F315D799F}" dt="2025-06-24T12:17:36.929" v="4765" actId="1076"/>
          <ac:cxnSpMkLst>
            <pc:docMk/>
            <pc:sldMk cId="713010511" sldId="354"/>
            <ac:cxnSpMk id="7" creationId="{8D1033C6-5AFA-7057-66CE-2223FFE64731}"/>
          </ac:cxnSpMkLst>
        </pc:cxnChg>
        <pc:cxnChg chg="mod">
          <ac:chgData name="Andre ONG Jia Kang" userId="fc347aea-f70c-4bb2-ae9a-3045485c83e8" providerId="ADAL" clId="{E8DE9B25-3B50-4BA6-A2C2-E68F315D799F}" dt="2025-06-24T12:17:30.316" v="4763" actId="1076"/>
          <ac:cxnSpMkLst>
            <pc:docMk/>
            <pc:sldMk cId="713010511" sldId="354"/>
            <ac:cxnSpMk id="9" creationId="{496BE04D-D8A9-66EE-A067-2A3FDD3ADEA8}"/>
          </ac:cxnSpMkLst>
        </pc:cxnChg>
        <pc:cxnChg chg="mod">
          <ac:chgData name="Andre ONG Jia Kang" userId="fc347aea-f70c-4bb2-ae9a-3045485c83e8" providerId="ADAL" clId="{E8DE9B25-3B50-4BA6-A2C2-E68F315D799F}" dt="2025-06-24T12:16:24.846" v="4751" actId="1076"/>
          <ac:cxnSpMkLst>
            <pc:docMk/>
            <pc:sldMk cId="713010511" sldId="354"/>
            <ac:cxnSpMk id="10" creationId="{45599540-ED87-E0F5-C64C-D36F0D62F4F8}"/>
          </ac:cxnSpMkLst>
        </pc:cxnChg>
        <pc:cxnChg chg="mod">
          <ac:chgData name="Andre ONG Jia Kang" userId="fc347aea-f70c-4bb2-ae9a-3045485c83e8" providerId="ADAL" clId="{E8DE9B25-3B50-4BA6-A2C2-E68F315D799F}" dt="2025-06-24T12:17:15.090" v="4761" actId="1076"/>
          <ac:cxnSpMkLst>
            <pc:docMk/>
            <pc:sldMk cId="713010511" sldId="354"/>
            <ac:cxnSpMk id="11" creationId="{AF50491A-381F-213B-B385-8D060EF0D72F}"/>
          </ac:cxnSpMkLst>
        </pc:cxnChg>
        <pc:cxnChg chg="mod">
          <ac:chgData name="Andre ONG Jia Kang" userId="fc347aea-f70c-4bb2-ae9a-3045485c83e8" providerId="ADAL" clId="{E8DE9B25-3B50-4BA6-A2C2-E68F315D799F}" dt="2025-06-24T12:17:36.929" v="4765" actId="1076"/>
          <ac:cxnSpMkLst>
            <pc:docMk/>
            <pc:sldMk cId="713010511" sldId="354"/>
            <ac:cxnSpMk id="12" creationId="{9261688C-666F-AD4B-5BCF-9ED7C76A1A9B}"/>
          </ac:cxnSpMkLst>
        </pc:cxnChg>
        <pc:cxnChg chg="mod">
          <ac:chgData name="Andre ONG Jia Kang" userId="fc347aea-f70c-4bb2-ae9a-3045485c83e8" providerId="ADAL" clId="{E8DE9B25-3B50-4BA6-A2C2-E68F315D799F}" dt="2025-06-24T12:17:27.302" v="4762" actId="1076"/>
          <ac:cxnSpMkLst>
            <pc:docMk/>
            <pc:sldMk cId="713010511" sldId="354"/>
            <ac:cxnSpMk id="14" creationId="{239B3719-2F43-8944-A508-11B8814B518B}"/>
          </ac:cxnSpMkLst>
        </pc:cxnChg>
        <pc:cxnChg chg="mod">
          <ac:chgData name="Andre ONG Jia Kang" userId="fc347aea-f70c-4bb2-ae9a-3045485c83e8" providerId="ADAL" clId="{E8DE9B25-3B50-4BA6-A2C2-E68F315D799F}" dt="2025-06-24T12:16:24.846" v="4751" actId="1076"/>
          <ac:cxnSpMkLst>
            <pc:docMk/>
            <pc:sldMk cId="713010511" sldId="354"/>
            <ac:cxnSpMk id="16" creationId="{E9DA6251-F22C-CE9C-1695-B81C900FF34C}"/>
          </ac:cxnSpMkLst>
        </pc:cxnChg>
        <pc:cxnChg chg="mod">
          <ac:chgData name="Andre ONG Jia Kang" userId="fc347aea-f70c-4bb2-ae9a-3045485c83e8" providerId="ADAL" clId="{E8DE9B25-3B50-4BA6-A2C2-E68F315D799F}" dt="2025-06-24T12:17:15.090" v="4761" actId="1076"/>
          <ac:cxnSpMkLst>
            <pc:docMk/>
            <pc:sldMk cId="713010511" sldId="354"/>
            <ac:cxnSpMk id="19" creationId="{42F7ABE6-2220-0991-2CFC-5D898147586F}"/>
          </ac:cxnSpMkLst>
        </pc:cxnChg>
        <pc:cxnChg chg="mod">
          <ac:chgData name="Andre ONG Jia Kang" userId="fc347aea-f70c-4bb2-ae9a-3045485c83e8" providerId="ADAL" clId="{E8DE9B25-3B50-4BA6-A2C2-E68F315D799F}" dt="2025-06-24T12:16:17.925" v="4748" actId="1038"/>
          <ac:cxnSpMkLst>
            <pc:docMk/>
            <pc:sldMk cId="713010511" sldId="354"/>
            <ac:cxnSpMk id="21" creationId="{E1AFF060-7B9E-38DF-305B-54E2D70711E4}"/>
          </ac:cxnSpMkLst>
        </pc:cxnChg>
        <pc:cxnChg chg="mod">
          <ac:chgData name="Andre ONG Jia Kang" userId="fc347aea-f70c-4bb2-ae9a-3045485c83e8" providerId="ADAL" clId="{E8DE9B25-3B50-4BA6-A2C2-E68F315D799F}" dt="2025-06-24T12:16:04.680" v="4741" actId="1076"/>
          <ac:cxnSpMkLst>
            <pc:docMk/>
            <pc:sldMk cId="713010511" sldId="354"/>
            <ac:cxnSpMk id="22" creationId="{B7C3756A-A3FE-F634-7351-DC8475781D5E}"/>
          </ac:cxnSpMkLst>
        </pc:cxnChg>
        <pc:cxnChg chg="mod">
          <ac:chgData name="Andre ONG Jia Kang" userId="fc347aea-f70c-4bb2-ae9a-3045485c83e8" providerId="ADAL" clId="{E8DE9B25-3B50-4BA6-A2C2-E68F315D799F}" dt="2025-06-24T12:17:15.090" v="4761" actId="1076"/>
          <ac:cxnSpMkLst>
            <pc:docMk/>
            <pc:sldMk cId="713010511" sldId="354"/>
            <ac:cxnSpMk id="24" creationId="{6EA59112-9308-6FE4-4102-3F0C5F91A35E}"/>
          </ac:cxnSpMkLst>
        </pc:cxnChg>
      </pc:sldChg>
      <pc:sldChg chg="modSp mod">
        <pc:chgData name="Andre ONG Jia Kang" userId="fc347aea-f70c-4bb2-ae9a-3045485c83e8" providerId="ADAL" clId="{E8DE9B25-3B50-4BA6-A2C2-E68F315D799F}" dt="2025-06-24T12:46:47.683" v="4811" actId="27107"/>
        <pc:sldMkLst>
          <pc:docMk/>
          <pc:sldMk cId="2918545836" sldId="355"/>
        </pc:sldMkLst>
        <pc:spChg chg="mod">
          <ac:chgData name="Andre ONG Jia Kang" userId="fc347aea-f70c-4bb2-ae9a-3045485c83e8" providerId="ADAL" clId="{E8DE9B25-3B50-4BA6-A2C2-E68F315D799F}" dt="2025-06-24T11:48:49.413" v="4193" actId="20577"/>
          <ac:spMkLst>
            <pc:docMk/>
            <pc:sldMk cId="2918545836" sldId="355"/>
            <ac:spMk id="2" creationId="{0368F058-D89B-E312-E489-1895C4BD55B4}"/>
          </ac:spMkLst>
        </pc:spChg>
        <pc:spChg chg="mod">
          <ac:chgData name="Andre ONG Jia Kang" userId="fc347aea-f70c-4bb2-ae9a-3045485c83e8" providerId="ADAL" clId="{E8DE9B25-3B50-4BA6-A2C2-E68F315D799F}" dt="2025-06-24T11:38:18.860" v="4023" actId="1036"/>
          <ac:spMkLst>
            <pc:docMk/>
            <pc:sldMk cId="2918545836" sldId="355"/>
            <ac:spMk id="3" creationId="{4C785F0B-05AC-4026-CF94-5C2E54CAE81B}"/>
          </ac:spMkLst>
        </pc:spChg>
        <pc:spChg chg="mod">
          <ac:chgData name="Andre ONG Jia Kang" userId="fc347aea-f70c-4bb2-ae9a-3045485c83e8" providerId="ADAL" clId="{E8DE9B25-3B50-4BA6-A2C2-E68F315D799F}" dt="2025-06-24T12:46:47.683" v="4811" actId="27107"/>
          <ac:spMkLst>
            <pc:docMk/>
            <pc:sldMk cId="2918545836" sldId="355"/>
            <ac:spMk id="4" creationId="{4BCB3C88-98EC-5521-0BFA-D9F293198C68}"/>
          </ac:spMkLst>
        </pc:spChg>
      </pc:sldChg>
      <pc:sldChg chg="addSp delSp modSp mod">
        <pc:chgData name="Andre ONG Jia Kang" userId="fc347aea-f70c-4bb2-ae9a-3045485c83e8" providerId="ADAL" clId="{E8DE9B25-3B50-4BA6-A2C2-E68F315D799F}" dt="2025-06-24T12:49:44.695" v="4835" actId="20577"/>
        <pc:sldMkLst>
          <pc:docMk/>
          <pc:sldMk cId="3869776828" sldId="356"/>
        </pc:sldMkLst>
        <pc:spChg chg="add mod">
          <ac:chgData name="Andre ONG Jia Kang" userId="fc347aea-f70c-4bb2-ae9a-3045485c83e8" providerId="ADAL" clId="{E8DE9B25-3B50-4BA6-A2C2-E68F315D799F}" dt="2025-06-24T12:49:44.695" v="4835" actId="20577"/>
          <ac:spMkLst>
            <pc:docMk/>
            <pc:sldMk cId="3869776828" sldId="356"/>
            <ac:spMk id="2" creationId="{5D491E4A-5736-FE75-9E25-304B7A95254D}"/>
          </ac:spMkLst>
        </pc:spChg>
        <pc:spChg chg="mod">
          <ac:chgData name="Andre ONG Jia Kang" userId="fc347aea-f70c-4bb2-ae9a-3045485c83e8" providerId="ADAL" clId="{E8DE9B25-3B50-4BA6-A2C2-E68F315D799F}" dt="2025-06-24T11:26:04.029" v="3333" actId="14100"/>
          <ac:spMkLst>
            <pc:docMk/>
            <pc:sldMk cId="3869776828" sldId="356"/>
            <ac:spMk id="5" creationId="{C2F75E17-279B-9794-3C8A-B0521089485C}"/>
          </ac:spMkLst>
        </pc:spChg>
      </pc:sldChg>
      <pc:sldChg chg="delSp modSp add del mod modClrScheme chgLayout">
        <pc:chgData name="Andre ONG Jia Kang" userId="fc347aea-f70c-4bb2-ae9a-3045485c83e8" providerId="ADAL" clId="{E8DE9B25-3B50-4BA6-A2C2-E68F315D799F}" dt="2025-06-27T06:50:58.702" v="4854" actId="2696"/>
        <pc:sldMkLst>
          <pc:docMk/>
          <pc:sldMk cId="1947138" sldId="357"/>
        </pc:sldMkLst>
        <pc:spChg chg="mod">
          <ac:chgData name="Andre ONG Jia Kang" userId="fc347aea-f70c-4bb2-ae9a-3045485c83e8" providerId="ADAL" clId="{E8DE9B25-3B50-4BA6-A2C2-E68F315D799F}" dt="2025-06-27T06:50:38.640" v="4852" actId="1076"/>
          <ac:spMkLst>
            <pc:docMk/>
            <pc:sldMk cId="1947138" sldId="357"/>
            <ac:spMk id="3" creationId="{45EDB6EE-4095-D477-A002-81B7AD5DE9C0}"/>
          </ac:spMkLst>
        </pc:spChg>
        <pc:spChg chg="mod">
          <ac:chgData name="Andre ONG Jia Kang" userId="fc347aea-f70c-4bb2-ae9a-3045485c83e8" providerId="ADAL" clId="{E8DE9B25-3B50-4BA6-A2C2-E68F315D799F}" dt="2025-06-27T06:50:38.640" v="4852" actId="1076"/>
          <ac:spMkLst>
            <pc:docMk/>
            <pc:sldMk cId="1947138" sldId="357"/>
            <ac:spMk id="4" creationId="{146CC7C5-87DC-BF63-E24F-CE4DBBBCF284}"/>
          </ac:spMkLst>
        </pc:spChg>
        <pc:spChg chg="mod">
          <ac:chgData name="Andre ONG Jia Kang" userId="fc347aea-f70c-4bb2-ae9a-3045485c83e8" providerId="ADAL" clId="{E8DE9B25-3B50-4BA6-A2C2-E68F315D799F}" dt="2025-06-27T06:50:38.640" v="4852" actId="1076"/>
          <ac:spMkLst>
            <pc:docMk/>
            <pc:sldMk cId="1947138" sldId="357"/>
            <ac:spMk id="5" creationId="{3FFB6693-416F-6150-0101-467B733C2E3A}"/>
          </ac:spMkLst>
        </pc:spChg>
        <pc:spChg chg="mod">
          <ac:chgData name="Andre ONG Jia Kang" userId="fc347aea-f70c-4bb2-ae9a-3045485c83e8" providerId="ADAL" clId="{E8DE9B25-3B50-4BA6-A2C2-E68F315D799F}" dt="2025-06-27T06:50:38.640" v="4852" actId="1076"/>
          <ac:spMkLst>
            <pc:docMk/>
            <pc:sldMk cId="1947138" sldId="357"/>
            <ac:spMk id="8" creationId="{41319928-EE7E-C9CA-68E6-C71834406324}"/>
          </ac:spMkLst>
        </pc:spChg>
        <pc:spChg chg="mod">
          <ac:chgData name="Andre ONG Jia Kang" userId="fc347aea-f70c-4bb2-ae9a-3045485c83e8" providerId="ADAL" clId="{E8DE9B25-3B50-4BA6-A2C2-E68F315D799F}" dt="2025-06-27T06:50:38.640" v="4852" actId="1076"/>
          <ac:spMkLst>
            <pc:docMk/>
            <pc:sldMk cId="1947138" sldId="357"/>
            <ac:spMk id="13" creationId="{94DF7872-ACA8-121D-F83A-349757AAD3E3}"/>
          </ac:spMkLst>
        </pc:spChg>
        <pc:spChg chg="mod">
          <ac:chgData name="Andre ONG Jia Kang" userId="fc347aea-f70c-4bb2-ae9a-3045485c83e8" providerId="ADAL" clId="{E8DE9B25-3B50-4BA6-A2C2-E68F315D799F}" dt="2025-06-27T06:50:38.640" v="4852" actId="1076"/>
          <ac:spMkLst>
            <pc:docMk/>
            <pc:sldMk cId="1947138" sldId="357"/>
            <ac:spMk id="15" creationId="{79D5BD13-5CC4-DF09-F491-1EDA781F325F}"/>
          </ac:spMkLst>
        </pc:spChg>
        <pc:spChg chg="mod">
          <ac:chgData name="Andre ONG Jia Kang" userId="fc347aea-f70c-4bb2-ae9a-3045485c83e8" providerId="ADAL" clId="{E8DE9B25-3B50-4BA6-A2C2-E68F315D799F}" dt="2025-06-27T06:50:38.640" v="4852" actId="1076"/>
          <ac:spMkLst>
            <pc:docMk/>
            <pc:sldMk cId="1947138" sldId="357"/>
            <ac:spMk id="17" creationId="{9B2EC9D7-4D1E-6DBB-DCF5-2C65C35325A0}"/>
          </ac:spMkLst>
        </pc:spChg>
        <pc:spChg chg="mod">
          <ac:chgData name="Andre ONG Jia Kang" userId="fc347aea-f70c-4bb2-ae9a-3045485c83e8" providerId="ADAL" clId="{E8DE9B25-3B50-4BA6-A2C2-E68F315D799F}" dt="2025-06-27T06:50:38.640" v="4852" actId="1076"/>
          <ac:spMkLst>
            <pc:docMk/>
            <pc:sldMk cId="1947138" sldId="357"/>
            <ac:spMk id="18" creationId="{86E5096D-48F8-855F-A8FD-2B45542C20F0}"/>
          </ac:spMkLst>
        </pc:spChg>
        <pc:spChg chg="mod">
          <ac:chgData name="Andre ONG Jia Kang" userId="fc347aea-f70c-4bb2-ae9a-3045485c83e8" providerId="ADAL" clId="{E8DE9B25-3B50-4BA6-A2C2-E68F315D799F}" dt="2025-06-27T06:50:38.640" v="4852" actId="1076"/>
          <ac:spMkLst>
            <pc:docMk/>
            <pc:sldMk cId="1947138" sldId="357"/>
            <ac:spMk id="20" creationId="{7E84A64F-5F08-D9F7-32C5-A337D6060D9C}"/>
          </ac:spMkLst>
        </pc:spChg>
        <pc:spChg chg="mod">
          <ac:chgData name="Andre ONG Jia Kang" userId="fc347aea-f70c-4bb2-ae9a-3045485c83e8" providerId="ADAL" clId="{E8DE9B25-3B50-4BA6-A2C2-E68F315D799F}" dt="2025-06-27T06:50:38.640" v="4852" actId="1076"/>
          <ac:spMkLst>
            <pc:docMk/>
            <pc:sldMk cId="1947138" sldId="357"/>
            <ac:spMk id="23" creationId="{47857189-0C63-5087-CD1C-B67078D2C276}"/>
          </ac:spMkLst>
        </pc:spChg>
        <pc:spChg chg="mod ord">
          <ac:chgData name="Andre ONG Jia Kang" userId="fc347aea-f70c-4bb2-ae9a-3045485c83e8" providerId="ADAL" clId="{E8DE9B25-3B50-4BA6-A2C2-E68F315D799F}" dt="2025-06-27T06:50:43.886" v="4853" actId="1076"/>
          <ac:spMkLst>
            <pc:docMk/>
            <pc:sldMk cId="1947138" sldId="357"/>
            <ac:spMk id="399" creationId="{9ED4FF7C-D114-3E67-3118-4F5774368338}"/>
          </ac:spMkLst>
        </pc:spChg>
        <pc:picChg chg="del">
          <ac:chgData name="Andre ONG Jia Kang" userId="fc347aea-f70c-4bb2-ae9a-3045485c83e8" providerId="ADAL" clId="{E8DE9B25-3B50-4BA6-A2C2-E68F315D799F}" dt="2025-06-27T06:49:36.094" v="4837" actId="478"/>
          <ac:picMkLst>
            <pc:docMk/>
            <pc:sldMk cId="1947138" sldId="357"/>
            <ac:picMk id="415" creationId="{9DF832C4-DAB1-3E32-A3F4-24B6A81E4570}"/>
          </ac:picMkLst>
        </pc:picChg>
      </pc:sldChg>
      <pc:sldChg chg="addSp delSp modSp new del mod">
        <pc:chgData name="Andre ONG Jia Kang" userId="fc347aea-f70c-4bb2-ae9a-3045485c83e8" providerId="ADAL" clId="{E8DE9B25-3B50-4BA6-A2C2-E68F315D799F}" dt="2025-06-23T14:42:47.850" v="80" actId="680"/>
        <pc:sldMkLst>
          <pc:docMk/>
          <pc:sldMk cId="2102826475" sldId="357"/>
        </pc:sldMkLst>
      </pc:sldChg>
      <pc:sldChg chg="addSp delSp modSp new del mod ord setBg">
        <pc:chgData name="Andre ONG Jia Kang" userId="fc347aea-f70c-4bb2-ae9a-3045485c83e8" providerId="ADAL" clId="{E8DE9B25-3B50-4BA6-A2C2-E68F315D799F}" dt="2025-06-27T10:21:08.863" v="4870" actId="47"/>
        <pc:sldMkLst>
          <pc:docMk/>
          <pc:sldMk cId="3245911156" sldId="357"/>
        </pc:sldMkLst>
        <pc:spChg chg="del">
          <ac:chgData name="Andre ONG Jia Kang" userId="fc347aea-f70c-4bb2-ae9a-3045485c83e8" providerId="ADAL" clId="{E8DE9B25-3B50-4BA6-A2C2-E68F315D799F}" dt="2025-06-27T10:19:19.450" v="4857" actId="478"/>
          <ac:spMkLst>
            <pc:docMk/>
            <pc:sldMk cId="3245911156" sldId="357"/>
            <ac:spMk id="2" creationId="{7FEB93A4-BC0A-7065-A724-DE8F6510500C}"/>
          </ac:spMkLst>
        </pc:spChg>
        <pc:spChg chg="add mod">
          <ac:chgData name="Andre ONG Jia Kang" userId="fc347aea-f70c-4bb2-ae9a-3045485c83e8" providerId="ADAL" clId="{E8DE9B25-3B50-4BA6-A2C2-E68F315D799F}" dt="2025-06-27T10:19:50.126" v="4860"/>
          <ac:spMkLst>
            <pc:docMk/>
            <pc:sldMk cId="3245911156" sldId="357"/>
            <ac:spMk id="3" creationId="{CE48F480-4C64-0957-1510-D31ED5D4A8C9}"/>
          </ac:spMkLst>
        </pc:spChg>
        <pc:spChg chg="add mod">
          <ac:chgData name="Andre ONG Jia Kang" userId="fc347aea-f70c-4bb2-ae9a-3045485c83e8" providerId="ADAL" clId="{E8DE9B25-3B50-4BA6-A2C2-E68F315D799F}" dt="2025-06-27T10:19:50.126" v="4860"/>
          <ac:spMkLst>
            <pc:docMk/>
            <pc:sldMk cId="3245911156" sldId="357"/>
            <ac:spMk id="5" creationId="{ACA6D7EF-FADE-687E-8A26-41E5232D8E31}"/>
          </ac:spMkLst>
        </pc:spChg>
        <pc:spChg chg="add mod">
          <ac:chgData name="Andre ONG Jia Kang" userId="fc347aea-f70c-4bb2-ae9a-3045485c83e8" providerId="ADAL" clId="{E8DE9B25-3B50-4BA6-A2C2-E68F315D799F}" dt="2025-06-27T10:19:50.126" v="4860"/>
          <ac:spMkLst>
            <pc:docMk/>
            <pc:sldMk cId="3245911156" sldId="357"/>
            <ac:spMk id="6" creationId="{3E6A8AA3-FF7D-3890-1C77-C4A1561E6CCB}"/>
          </ac:spMkLst>
        </pc:spChg>
        <pc:spChg chg="add mod">
          <ac:chgData name="Andre ONG Jia Kang" userId="fc347aea-f70c-4bb2-ae9a-3045485c83e8" providerId="ADAL" clId="{E8DE9B25-3B50-4BA6-A2C2-E68F315D799F}" dt="2025-06-27T10:19:50.126" v="4860"/>
          <ac:spMkLst>
            <pc:docMk/>
            <pc:sldMk cId="3245911156" sldId="357"/>
            <ac:spMk id="7" creationId="{BC75A8A4-8E6E-6699-C905-1649505DD10B}"/>
          </ac:spMkLst>
        </pc:spChg>
        <pc:spChg chg="add mod">
          <ac:chgData name="Andre ONG Jia Kang" userId="fc347aea-f70c-4bb2-ae9a-3045485c83e8" providerId="ADAL" clId="{E8DE9B25-3B50-4BA6-A2C2-E68F315D799F}" dt="2025-06-27T10:19:50.126" v="4860"/>
          <ac:spMkLst>
            <pc:docMk/>
            <pc:sldMk cId="3245911156" sldId="357"/>
            <ac:spMk id="9" creationId="{BFBA1667-6CFA-972E-AA7D-B41FE890DA07}"/>
          </ac:spMkLst>
        </pc:spChg>
        <pc:spChg chg="add mod">
          <ac:chgData name="Andre ONG Jia Kang" userId="fc347aea-f70c-4bb2-ae9a-3045485c83e8" providerId="ADAL" clId="{E8DE9B25-3B50-4BA6-A2C2-E68F315D799F}" dt="2025-06-27T10:19:50.126" v="4860"/>
          <ac:spMkLst>
            <pc:docMk/>
            <pc:sldMk cId="3245911156" sldId="357"/>
            <ac:spMk id="16" creationId="{007F6FFB-3790-B795-64D0-32E27EF72B71}"/>
          </ac:spMkLst>
        </pc:spChg>
        <pc:spChg chg="add mod">
          <ac:chgData name="Andre ONG Jia Kang" userId="fc347aea-f70c-4bb2-ae9a-3045485c83e8" providerId="ADAL" clId="{E8DE9B25-3B50-4BA6-A2C2-E68F315D799F}" dt="2025-06-27T10:19:50.126" v="4860"/>
          <ac:spMkLst>
            <pc:docMk/>
            <pc:sldMk cId="3245911156" sldId="357"/>
            <ac:spMk id="18" creationId="{7C554A8F-5E90-E871-26DD-CC7299F329DF}"/>
          </ac:spMkLst>
        </pc:spChg>
        <pc:spChg chg="add mod">
          <ac:chgData name="Andre ONG Jia Kang" userId="fc347aea-f70c-4bb2-ae9a-3045485c83e8" providerId="ADAL" clId="{E8DE9B25-3B50-4BA6-A2C2-E68F315D799F}" dt="2025-06-27T10:19:50.126" v="4860"/>
          <ac:spMkLst>
            <pc:docMk/>
            <pc:sldMk cId="3245911156" sldId="357"/>
            <ac:spMk id="19" creationId="{F3911A64-2D8A-6EAA-3C7C-4BEAFA7238C0}"/>
          </ac:spMkLst>
        </pc:spChg>
        <pc:spChg chg="add mod">
          <ac:chgData name="Andre ONG Jia Kang" userId="fc347aea-f70c-4bb2-ae9a-3045485c83e8" providerId="ADAL" clId="{E8DE9B25-3B50-4BA6-A2C2-E68F315D799F}" dt="2025-06-27T10:19:50.126" v="4860"/>
          <ac:spMkLst>
            <pc:docMk/>
            <pc:sldMk cId="3245911156" sldId="357"/>
            <ac:spMk id="21" creationId="{8995C52C-DE9D-FDBA-85C4-1E07EFA5A154}"/>
          </ac:spMkLst>
        </pc:spChg>
        <pc:spChg chg="add mod">
          <ac:chgData name="Andre ONG Jia Kang" userId="fc347aea-f70c-4bb2-ae9a-3045485c83e8" providerId="ADAL" clId="{E8DE9B25-3B50-4BA6-A2C2-E68F315D799F}" dt="2025-06-27T10:19:50.126" v="4860"/>
          <ac:spMkLst>
            <pc:docMk/>
            <pc:sldMk cId="3245911156" sldId="357"/>
            <ac:spMk id="24" creationId="{94AEBB48-AF15-F9C9-A98B-199CE1F51E90}"/>
          </ac:spMkLst>
        </pc:spChg>
        <pc:spChg chg="add mod">
          <ac:chgData name="Andre ONG Jia Kang" userId="fc347aea-f70c-4bb2-ae9a-3045485c83e8" providerId="ADAL" clId="{E8DE9B25-3B50-4BA6-A2C2-E68F315D799F}" dt="2025-06-27T10:20:00.633" v="4861"/>
          <ac:spMkLst>
            <pc:docMk/>
            <pc:sldMk cId="3245911156" sldId="357"/>
            <ac:spMk id="27" creationId="{C0FA0C86-ED64-9E07-DBA6-799B9474A91A}"/>
          </ac:spMkLst>
        </pc:spChg>
        <pc:spChg chg="add mod">
          <ac:chgData name="Andre ONG Jia Kang" userId="fc347aea-f70c-4bb2-ae9a-3045485c83e8" providerId="ADAL" clId="{E8DE9B25-3B50-4BA6-A2C2-E68F315D799F}" dt="2025-06-27T10:20:00.633" v="4861"/>
          <ac:spMkLst>
            <pc:docMk/>
            <pc:sldMk cId="3245911156" sldId="357"/>
            <ac:spMk id="28" creationId="{A3C75385-A33B-ABC2-06DC-EC02940D2B8D}"/>
          </ac:spMkLst>
        </pc:spChg>
        <pc:spChg chg="add mod">
          <ac:chgData name="Andre ONG Jia Kang" userId="fc347aea-f70c-4bb2-ae9a-3045485c83e8" providerId="ADAL" clId="{E8DE9B25-3B50-4BA6-A2C2-E68F315D799F}" dt="2025-06-27T10:20:00.633" v="4861"/>
          <ac:spMkLst>
            <pc:docMk/>
            <pc:sldMk cId="3245911156" sldId="357"/>
            <ac:spMk id="29" creationId="{E7DD2D0F-5239-8B13-39F8-0A9FF1A87DE6}"/>
          </ac:spMkLst>
        </pc:spChg>
        <pc:spChg chg="add mod">
          <ac:chgData name="Andre ONG Jia Kang" userId="fc347aea-f70c-4bb2-ae9a-3045485c83e8" providerId="ADAL" clId="{E8DE9B25-3B50-4BA6-A2C2-E68F315D799F}" dt="2025-06-27T10:20:00.633" v="4861"/>
          <ac:spMkLst>
            <pc:docMk/>
            <pc:sldMk cId="3245911156" sldId="357"/>
            <ac:spMk id="30" creationId="{9FA2C59D-F5D2-3276-258F-DDFACA0884F4}"/>
          </ac:spMkLst>
        </pc:spChg>
        <pc:spChg chg="add mod">
          <ac:chgData name="Andre ONG Jia Kang" userId="fc347aea-f70c-4bb2-ae9a-3045485c83e8" providerId="ADAL" clId="{E8DE9B25-3B50-4BA6-A2C2-E68F315D799F}" dt="2025-06-27T10:20:00.633" v="4861"/>
          <ac:spMkLst>
            <pc:docMk/>
            <pc:sldMk cId="3245911156" sldId="357"/>
            <ac:spMk id="32" creationId="{D6BED2DD-8145-4E6A-46F9-C017469FF69F}"/>
          </ac:spMkLst>
        </pc:spChg>
        <pc:spChg chg="add mod">
          <ac:chgData name="Andre ONG Jia Kang" userId="fc347aea-f70c-4bb2-ae9a-3045485c83e8" providerId="ADAL" clId="{E8DE9B25-3B50-4BA6-A2C2-E68F315D799F}" dt="2025-06-27T10:20:00.633" v="4861"/>
          <ac:spMkLst>
            <pc:docMk/>
            <pc:sldMk cId="3245911156" sldId="357"/>
            <ac:spMk id="37" creationId="{786797DC-2492-810E-7862-14B997CFF357}"/>
          </ac:spMkLst>
        </pc:spChg>
        <pc:spChg chg="add mod">
          <ac:chgData name="Andre ONG Jia Kang" userId="fc347aea-f70c-4bb2-ae9a-3045485c83e8" providerId="ADAL" clId="{E8DE9B25-3B50-4BA6-A2C2-E68F315D799F}" dt="2025-06-27T10:20:00.633" v="4861"/>
          <ac:spMkLst>
            <pc:docMk/>
            <pc:sldMk cId="3245911156" sldId="357"/>
            <ac:spMk id="39" creationId="{3EB11675-3E47-FBE2-DA34-132EABC25A47}"/>
          </ac:spMkLst>
        </pc:spChg>
        <pc:spChg chg="add mod">
          <ac:chgData name="Andre ONG Jia Kang" userId="fc347aea-f70c-4bb2-ae9a-3045485c83e8" providerId="ADAL" clId="{E8DE9B25-3B50-4BA6-A2C2-E68F315D799F}" dt="2025-06-27T10:20:00.633" v="4861"/>
          <ac:spMkLst>
            <pc:docMk/>
            <pc:sldMk cId="3245911156" sldId="357"/>
            <ac:spMk id="42" creationId="{9B4E8877-5958-51BB-E6C3-09C57CB8981F}"/>
          </ac:spMkLst>
        </pc:spChg>
        <pc:spChg chg="add mod">
          <ac:chgData name="Andre ONG Jia Kang" userId="fc347aea-f70c-4bb2-ae9a-3045485c83e8" providerId="ADAL" clId="{E8DE9B25-3B50-4BA6-A2C2-E68F315D799F}" dt="2025-06-27T10:20:00.633" v="4861"/>
          <ac:spMkLst>
            <pc:docMk/>
            <pc:sldMk cId="3245911156" sldId="357"/>
            <ac:spMk id="44" creationId="{6D195893-8B2B-1821-52FB-1DEF0EB8F44F}"/>
          </ac:spMkLst>
        </pc:spChg>
        <pc:spChg chg="add mod">
          <ac:chgData name="Andre ONG Jia Kang" userId="fc347aea-f70c-4bb2-ae9a-3045485c83e8" providerId="ADAL" clId="{E8DE9B25-3B50-4BA6-A2C2-E68F315D799F}" dt="2025-06-27T10:20:00.633" v="4861"/>
          <ac:spMkLst>
            <pc:docMk/>
            <pc:sldMk cId="3245911156" sldId="357"/>
            <ac:spMk id="47" creationId="{7DC7DA84-31B4-F587-597F-3E02EC04EAB9}"/>
          </ac:spMkLst>
        </pc:spChg>
        <pc:spChg chg="add mod">
          <ac:chgData name="Andre ONG Jia Kang" userId="fc347aea-f70c-4bb2-ae9a-3045485c83e8" providerId="ADAL" clId="{E8DE9B25-3B50-4BA6-A2C2-E68F315D799F}" dt="2025-06-27T10:20:31.667" v="4869" actId="1076"/>
          <ac:spMkLst>
            <pc:docMk/>
            <pc:sldMk cId="3245911156" sldId="357"/>
            <ac:spMk id="49" creationId="{0691244C-9184-6D1C-BB56-874EAB8200CF}"/>
          </ac:spMkLst>
        </pc:spChg>
        <pc:spChg chg="add mod">
          <ac:chgData name="Andre ONG Jia Kang" userId="fc347aea-f70c-4bb2-ae9a-3045485c83e8" providerId="ADAL" clId="{E8DE9B25-3B50-4BA6-A2C2-E68F315D799F}" dt="2025-06-27T10:20:31.667" v="4869" actId="1076"/>
          <ac:spMkLst>
            <pc:docMk/>
            <pc:sldMk cId="3245911156" sldId="357"/>
            <ac:spMk id="50" creationId="{034641FF-1D05-3744-B16F-050657D1A44A}"/>
          </ac:spMkLst>
        </pc:spChg>
        <pc:spChg chg="add mod">
          <ac:chgData name="Andre ONG Jia Kang" userId="fc347aea-f70c-4bb2-ae9a-3045485c83e8" providerId="ADAL" clId="{E8DE9B25-3B50-4BA6-A2C2-E68F315D799F}" dt="2025-06-27T10:20:31.667" v="4869" actId="1076"/>
          <ac:spMkLst>
            <pc:docMk/>
            <pc:sldMk cId="3245911156" sldId="357"/>
            <ac:spMk id="51" creationId="{960CA73C-8AF3-AE59-6BBB-455E2BB4CD36}"/>
          </ac:spMkLst>
        </pc:spChg>
        <pc:spChg chg="add mod">
          <ac:chgData name="Andre ONG Jia Kang" userId="fc347aea-f70c-4bb2-ae9a-3045485c83e8" providerId="ADAL" clId="{E8DE9B25-3B50-4BA6-A2C2-E68F315D799F}" dt="2025-06-27T10:20:31.667" v="4869" actId="1076"/>
          <ac:spMkLst>
            <pc:docMk/>
            <pc:sldMk cId="3245911156" sldId="357"/>
            <ac:spMk id="52" creationId="{31D67C2B-60B0-252D-43FA-653614486301}"/>
          </ac:spMkLst>
        </pc:spChg>
        <pc:spChg chg="add mod">
          <ac:chgData name="Andre ONG Jia Kang" userId="fc347aea-f70c-4bb2-ae9a-3045485c83e8" providerId="ADAL" clId="{E8DE9B25-3B50-4BA6-A2C2-E68F315D799F}" dt="2025-06-27T10:20:31.667" v="4869" actId="1076"/>
          <ac:spMkLst>
            <pc:docMk/>
            <pc:sldMk cId="3245911156" sldId="357"/>
            <ac:spMk id="53" creationId="{411C0ADF-010F-4B6F-F585-D0A939DDA316}"/>
          </ac:spMkLst>
        </pc:spChg>
        <pc:spChg chg="add mod">
          <ac:chgData name="Andre ONG Jia Kang" userId="fc347aea-f70c-4bb2-ae9a-3045485c83e8" providerId="ADAL" clId="{E8DE9B25-3B50-4BA6-A2C2-E68F315D799F}" dt="2025-06-27T10:20:31.667" v="4869" actId="1076"/>
          <ac:spMkLst>
            <pc:docMk/>
            <pc:sldMk cId="3245911156" sldId="357"/>
            <ac:spMk id="55" creationId="{BF0B831E-3A0D-BED3-A432-91493B38EFD4}"/>
          </ac:spMkLst>
        </pc:spChg>
        <pc:spChg chg="add mod">
          <ac:chgData name="Andre ONG Jia Kang" userId="fc347aea-f70c-4bb2-ae9a-3045485c83e8" providerId="ADAL" clId="{E8DE9B25-3B50-4BA6-A2C2-E68F315D799F}" dt="2025-06-27T10:20:31.667" v="4869" actId="1076"/>
          <ac:spMkLst>
            <pc:docMk/>
            <pc:sldMk cId="3245911156" sldId="357"/>
            <ac:spMk id="60" creationId="{67A3FC30-1CFD-71DE-2DBC-587D1C6F5E2A}"/>
          </ac:spMkLst>
        </pc:spChg>
        <pc:spChg chg="add mod">
          <ac:chgData name="Andre ONG Jia Kang" userId="fc347aea-f70c-4bb2-ae9a-3045485c83e8" providerId="ADAL" clId="{E8DE9B25-3B50-4BA6-A2C2-E68F315D799F}" dt="2025-06-27T10:20:31.667" v="4869" actId="1076"/>
          <ac:spMkLst>
            <pc:docMk/>
            <pc:sldMk cId="3245911156" sldId="357"/>
            <ac:spMk id="62" creationId="{5CB93365-0EC5-7736-767F-2833D4765680}"/>
          </ac:spMkLst>
        </pc:spChg>
        <pc:spChg chg="add mod">
          <ac:chgData name="Andre ONG Jia Kang" userId="fc347aea-f70c-4bb2-ae9a-3045485c83e8" providerId="ADAL" clId="{E8DE9B25-3B50-4BA6-A2C2-E68F315D799F}" dt="2025-06-27T10:20:31.667" v="4869" actId="1076"/>
          <ac:spMkLst>
            <pc:docMk/>
            <pc:sldMk cId="3245911156" sldId="357"/>
            <ac:spMk id="67" creationId="{83BF7873-2A18-37F5-B240-275F1117923C}"/>
          </ac:spMkLst>
        </pc:spChg>
        <pc:spChg chg="add mod">
          <ac:chgData name="Andre ONG Jia Kang" userId="fc347aea-f70c-4bb2-ae9a-3045485c83e8" providerId="ADAL" clId="{E8DE9B25-3B50-4BA6-A2C2-E68F315D799F}" dt="2025-06-27T10:20:31.667" v="4869" actId="1076"/>
          <ac:spMkLst>
            <pc:docMk/>
            <pc:sldMk cId="3245911156" sldId="357"/>
            <ac:spMk id="70" creationId="{55976C11-492F-BF00-A0FA-3387BF672CE0}"/>
          </ac:spMkLst>
        </pc:spChg>
        <pc:spChg chg="add mod">
          <ac:chgData name="Andre ONG Jia Kang" userId="fc347aea-f70c-4bb2-ae9a-3045485c83e8" providerId="ADAL" clId="{E8DE9B25-3B50-4BA6-A2C2-E68F315D799F}" dt="2025-06-27T10:20:09.391" v="4863"/>
          <ac:spMkLst>
            <pc:docMk/>
            <pc:sldMk cId="3245911156" sldId="357"/>
            <ac:spMk id="72" creationId="{6D16BAC0-BEDE-EF36-5152-3AEA2E321CE0}"/>
          </ac:spMkLst>
        </pc:spChg>
        <pc:spChg chg="add mod">
          <ac:chgData name="Andre ONG Jia Kang" userId="fc347aea-f70c-4bb2-ae9a-3045485c83e8" providerId="ADAL" clId="{E8DE9B25-3B50-4BA6-A2C2-E68F315D799F}" dt="2025-06-27T10:20:18.151" v="4867" actId="14100"/>
          <ac:spMkLst>
            <pc:docMk/>
            <pc:sldMk cId="3245911156" sldId="357"/>
            <ac:spMk id="73" creationId="{DA4352E9-ED15-B71B-3F4A-5245DE1E4F16}"/>
          </ac:spMkLst>
        </pc:spChg>
      </pc:sldChg>
      <pc:sldMasterChg chg="del delSldLayout">
        <pc:chgData name="Andre ONG Jia Kang" userId="fc347aea-f70c-4bb2-ae9a-3045485c83e8" providerId="ADAL" clId="{E8DE9B25-3B50-4BA6-A2C2-E68F315D799F}" dt="2025-06-27T10:26:54.613" v="4871" actId="47"/>
        <pc:sldMasterMkLst>
          <pc:docMk/>
          <pc:sldMasterMk cId="0" sldId="2147483681"/>
        </pc:sldMasterMkLst>
        <pc:sldLayoutChg chg="del">
          <pc:chgData name="Andre ONG Jia Kang" userId="fc347aea-f70c-4bb2-ae9a-3045485c83e8" providerId="ADAL" clId="{E8DE9B25-3B50-4BA6-A2C2-E68F315D799F}" dt="2025-06-27T10:26:54.613" v="4871" actId="47"/>
          <pc:sldLayoutMkLst>
            <pc:docMk/>
            <pc:sldMasterMk cId="0" sldId="2147483681"/>
            <pc:sldLayoutMk cId="0" sldId="2147483678"/>
          </pc:sldLayoutMkLst>
        </pc:sldLayoutChg>
        <pc:sldLayoutChg chg="del">
          <pc:chgData name="Andre ONG Jia Kang" userId="fc347aea-f70c-4bb2-ae9a-3045485c83e8" providerId="ADAL" clId="{E8DE9B25-3B50-4BA6-A2C2-E68F315D799F}" dt="2025-06-27T10:26:54.613" v="4871" actId="47"/>
          <pc:sldLayoutMkLst>
            <pc:docMk/>
            <pc:sldMasterMk cId="0" sldId="2147483681"/>
            <pc:sldLayoutMk cId="0" sldId="2147483679"/>
          </pc:sldLayoutMkLst>
        </pc:sldLayoutChg>
      </pc:sldMasterChg>
    </pc:docChg>
  </pc:docChgLst>
  <pc:docChgLst>
    <pc:chgData name="Alan CHANG Jia Jie" userId="07c2a778-5a59-42a1-923e-55f4906ba0a0" providerId="ADAL" clId="{74884DB6-B459-E74A-845C-309A87E3315E}"/>
    <pc:docChg chg="undo custSel modSld sldOrd">
      <pc:chgData name="Alan CHANG Jia Jie" userId="07c2a778-5a59-42a1-923e-55f4906ba0a0" providerId="ADAL" clId="{74884DB6-B459-E74A-845C-309A87E3315E}" dt="2025-06-24T12:01:14.183" v="1943" actId="20577"/>
      <pc:docMkLst>
        <pc:docMk/>
      </pc:docMkLst>
      <pc:sldChg chg="modSp mod">
        <pc:chgData name="Alan CHANG Jia Jie" userId="07c2a778-5a59-42a1-923e-55f4906ba0a0" providerId="ADAL" clId="{74884DB6-B459-E74A-845C-309A87E3315E}" dt="2025-06-24T11:57:50.115" v="1942" actId="1036"/>
        <pc:sldMkLst>
          <pc:docMk/>
          <pc:sldMk cId="0" sldId="258"/>
        </pc:sldMkLst>
        <pc:spChg chg="mod">
          <ac:chgData name="Alan CHANG Jia Jie" userId="07c2a778-5a59-42a1-923e-55f4906ba0a0" providerId="ADAL" clId="{74884DB6-B459-E74A-845C-309A87E3315E}" dt="2025-06-24T11:57:50.115" v="1942" actId="1036"/>
          <ac:spMkLst>
            <pc:docMk/>
            <pc:sldMk cId="0" sldId="258"/>
            <ac:spMk id="29" creationId="{A52EE936-D61C-C549-C470-6FBDD1AC9AF1}"/>
          </ac:spMkLst>
        </pc:spChg>
      </pc:sldChg>
      <pc:sldChg chg="modSp mod ord">
        <pc:chgData name="Alan CHANG Jia Jie" userId="07c2a778-5a59-42a1-923e-55f4906ba0a0" providerId="ADAL" clId="{74884DB6-B459-E74A-845C-309A87E3315E}" dt="2025-06-24T00:25:10.614" v="1172" actId="20578"/>
        <pc:sldMkLst>
          <pc:docMk/>
          <pc:sldMk cId="1356619106" sldId="344"/>
        </pc:sldMkLst>
        <pc:spChg chg="mod">
          <ac:chgData name="Alan CHANG Jia Jie" userId="07c2a778-5a59-42a1-923e-55f4906ba0a0" providerId="ADAL" clId="{74884DB6-B459-E74A-845C-309A87E3315E}" dt="2025-06-23T11:33:31.709" v="1108" actId="20577"/>
          <ac:spMkLst>
            <pc:docMk/>
            <pc:sldMk cId="1356619106" sldId="344"/>
            <ac:spMk id="399" creationId="{8664E117-2FBE-BB00-0B60-9CC6C2BFF4BC}"/>
          </ac:spMkLst>
        </pc:spChg>
      </pc:sldChg>
      <pc:sldChg chg="modSp mod ord">
        <pc:chgData name="Alan CHANG Jia Jie" userId="07c2a778-5a59-42a1-923e-55f4906ba0a0" providerId="ADAL" clId="{74884DB6-B459-E74A-845C-309A87E3315E}" dt="2025-06-23T11:33:44.877" v="1111" actId="20578"/>
        <pc:sldMkLst>
          <pc:docMk/>
          <pc:sldMk cId="2832987652" sldId="345"/>
        </pc:sldMkLst>
        <pc:spChg chg="mod">
          <ac:chgData name="Alan CHANG Jia Jie" userId="07c2a778-5a59-42a1-923e-55f4906ba0a0" providerId="ADAL" clId="{74884DB6-B459-E74A-845C-309A87E3315E}" dt="2025-06-23T11:33:35.269" v="1110" actId="20577"/>
          <ac:spMkLst>
            <pc:docMk/>
            <pc:sldMk cId="2832987652" sldId="345"/>
            <ac:spMk id="399" creationId="{C8829438-6B04-B4B6-F587-0B75C44A67BF}"/>
          </ac:spMkLst>
        </pc:spChg>
      </pc:sldChg>
      <pc:sldChg chg="modSp mod">
        <pc:chgData name="Alan CHANG Jia Jie" userId="07c2a778-5a59-42a1-923e-55f4906ba0a0" providerId="ADAL" clId="{74884DB6-B459-E74A-845C-309A87E3315E}" dt="2025-06-23T11:33:13.812" v="1104" actId="20577"/>
        <pc:sldMkLst>
          <pc:docMk/>
          <pc:sldMk cId="1626346557" sldId="346"/>
        </pc:sldMkLst>
        <pc:spChg chg="mod">
          <ac:chgData name="Alan CHANG Jia Jie" userId="07c2a778-5a59-42a1-923e-55f4906ba0a0" providerId="ADAL" clId="{74884DB6-B459-E74A-845C-309A87E3315E}" dt="2025-06-23T11:33:13.812" v="1104" actId="20577"/>
          <ac:spMkLst>
            <pc:docMk/>
            <pc:sldMk cId="1626346557" sldId="346"/>
            <ac:spMk id="399" creationId="{06028DE8-0C22-7386-D86F-220BFF7D932A}"/>
          </ac:spMkLst>
        </pc:spChg>
      </pc:sldChg>
      <pc:sldChg chg="addSp delSp modSp mod">
        <pc:chgData name="Alan CHANG Jia Jie" userId="07c2a778-5a59-42a1-923e-55f4906ba0a0" providerId="ADAL" clId="{74884DB6-B459-E74A-845C-309A87E3315E}" dt="2025-06-24T12:01:14.183" v="1943" actId="20577"/>
        <pc:sldMkLst>
          <pc:docMk/>
          <pc:sldMk cId="919553667" sldId="348"/>
        </pc:sldMkLst>
        <pc:spChg chg="mod">
          <ac:chgData name="Alan CHANG Jia Jie" userId="07c2a778-5a59-42a1-923e-55f4906ba0a0" providerId="ADAL" clId="{74884DB6-B459-E74A-845C-309A87E3315E}" dt="2025-06-22T14:45:13.940" v="156" actId="1035"/>
          <ac:spMkLst>
            <pc:docMk/>
            <pc:sldMk cId="919553667" sldId="348"/>
            <ac:spMk id="26" creationId="{CC319AC0-E954-2E78-CF28-23359E456AB7}"/>
          </ac:spMkLst>
        </pc:spChg>
        <pc:spChg chg="add mod">
          <ac:chgData name="Alan CHANG Jia Jie" userId="07c2a778-5a59-42a1-923e-55f4906ba0a0" providerId="ADAL" clId="{74884DB6-B459-E74A-845C-309A87E3315E}" dt="2025-06-24T12:01:14.183" v="1943" actId="20577"/>
          <ac:spMkLst>
            <pc:docMk/>
            <pc:sldMk cId="919553667" sldId="348"/>
            <ac:spMk id="27" creationId="{0D7A8813-718C-3B79-B346-8653C333AC05}"/>
          </ac:spMkLst>
        </pc:spChg>
        <pc:spChg chg="add mod">
          <ac:chgData name="Alan CHANG Jia Jie" userId="07c2a778-5a59-42a1-923e-55f4906ba0a0" providerId="ADAL" clId="{74884DB6-B459-E74A-845C-309A87E3315E}" dt="2025-06-22T14:45:13.940" v="156" actId="1035"/>
          <ac:spMkLst>
            <pc:docMk/>
            <pc:sldMk cId="919553667" sldId="348"/>
            <ac:spMk id="28" creationId="{8C58B9BB-A3E3-0590-8E81-3F0B6EF58A21}"/>
          </ac:spMkLst>
        </pc:spChg>
        <pc:spChg chg="add mod">
          <ac:chgData name="Alan CHANG Jia Jie" userId="07c2a778-5a59-42a1-923e-55f4906ba0a0" providerId="ADAL" clId="{74884DB6-B459-E74A-845C-309A87E3315E}" dt="2025-06-22T14:45:13.940" v="156" actId="1035"/>
          <ac:spMkLst>
            <pc:docMk/>
            <pc:sldMk cId="919553667" sldId="348"/>
            <ac:spMk id="29" creationId="{27AAB0E2-E5B7-3E01-C445-7642FE7FDD81}"/>
          </ac:spMkLst>
        </pc:spChg>
        <pc:spChg chg="add mod">
          <ac:chgData name="Alan CHANG Jia Jie" userId="07c2a778-5a59-42a1-923e-55f4906ba0a0" providerId="ADAL" clId="{74884DB6-B459-E74A-845C-309A87E3315E}" dt="2025-06-22T14:45:13.940" v="156" actId="1035"/>
          <ac:spMkLst>
            <pc:docMk/>
            <pc:sldMk cId="919553667" sldId="348"/>
            <ac:spMk id="31" creationId="{29410C8F-9DF0-28E8-4451-92F876EFB1F9}"/>
          </ac:spMkLst>
        </pc:spChg>
        <pc:spChg chg="mod">
          <ac:chgData name="Alan CHANG Jia Jie" userId="07c2a778-5a59-42a1-923e-55f4906ba0a0" providerId="ADAL" clId="{74884DB6-B459-E74A-845C-309A87E3315E}" dt="2025-06-22T14:43:45.854" v="119" actId="14100"/>
          <ac:spMkLst>
            <pc:docMk/>
            <pc:sldMk cId="919553667" sldId="348"/>
            <ac:spMk id="33" creationId="{1CE746ED-BCAD-32EF-2C98-0D0FFAB6A998}"/>
          </ac:spMkLst>
        </pc:spChg>
        <pc:spChg chg="add mod">
          <ac:chgData name="Alan CHANG Jia Jie" userId="07c2a778-5a59-42a1-923e-55f4906ba0a0" providerId="ADAL" clId="{74884DB6-B459-E74A-845C-309A87E3315E}" dt="2025-06-22T14:44:01.462" v="135" actId="1038"/>
          <ac:spMkLst>
            <pc:docMk/>
            <pc:sldMk cId="919553667" sldId="348"/>
            <ac:spMk id="35" creationId="{B044518D-D5BA-AB2B-B9E0-DA3B232F3B5A}"/>
          </ac:spMkLst>
        </pc:spChg>
        <pc:spChg chg="add mod">
          <ac:chgData name="Alan CHANG Jia Jie" userId="07c2a778-5a59-42a1-923e-55f4906ba0a0" providerId="ADAL" clId="{74884DB6-B459-E74A-845C-309A87E3315E}" dt="2025-06-22T14:45:13.940" v="156" actId="1035"/>
          <ac:spMkLst>
            <pc:docMk/>
            <pc:sldMk cId="919553667" sldId="348"/>
            <ac:spMk id="36" creationId="{592414E2-C939-DE4E-C820-DDF14AD8DF4C}"/>
          </ac:spMkLst>
        </pc:spChg>
        <pc:spChg chg="mod">
          <ac:chgData name="Alan CHANG Jia Jie" userId="07c2a778-5a59-42a1-923e-55f4906ba0a0" providerId="ADAL" clId="{74884DB6-B459-E74A-845C-309A87E3315E}" dt="2025-06-22T14:45:13.940" v="156" actId="1035"/>
          <ac:spMkLst>
            <pc:docMk/>
            <pc:sldMk cId="919553667" sldId="348"/>
            <ac:spMk id="38" creationId="{40E239DA-44AD-3D0C-48E1-308B9EC96F99}"/>
          </ac:spMkLst>
        </pc:spChg>
        <pc:spChg chg="add mod">
          <ac:chgData name="Alan CHANG Jia Jie" userId="07c2a778-5a59-42a1-923e-55f4906ba0a0" providerId="ADAL" clId="{74884DB6-B459-E74A-845C-309A87E3315E}" dt="2025-06-22T14:45:13.940" v="156" actId="1035"/>
          <ac:spMkLst>
            <pc:docMk/>
            <pc:sldMk cId="919553667" sldId="348"/>
            <ac:spMk id="42" creationId="{DB9CFDFE-CBCC-DB21-F138-E010A5C2CCC9}"/>
          </ac:spMkLst>
        </pc:spChg>
        <pc:spChg chg="add mod">
          <ac:chgData name="Alan CHANG Jia Jie" userId="07c2a778-5a59-42a1-923e-55f4906ba0a0" providerId="ADAL" clId="{74884DB6-B459-E74A-845C-309A87E3315E}" dt="2025-06-22T14:45:13.940" v="156" actId="1035"/>
          <ac:spMkLst>
            <pc:docMk/>
            <pc:sldMk cId="919553667" sldId="348"/>
            <ac:spMk id="48" creationId="{8ACD150B-163C-3CF4-4B24-4497D2CB2494}"/>
          </ac:spMkLst>
        </pc:spChg>
        <pc:spChg chg="add mod">
          <ac:chgData name="Alan CHANG Jia Jie" userId="07c2a778-5a59-42a1-923e-55f4906ba0a0" providerId="ADAL" clId="{74884DB6-B459-E74A-845C-309A87E3315E}" dt="2025-06-22T14:45:13.940" v="156" actId="1035"/>
          <ac:spMkLst>
            <pc:docMk/>
            <pc:sldMk cId="919553667" sldId="348"/>
            <ac:spMk id="51" creationId="{62530E6B-2B3D-90DC-A968-3E928FFD55A5}"/>
          </ac:spMkLst>
        </pc:spChg>
        <pc:spChg chg="mod">
          <ac:chgData name="Alan CHANG Jia Jie" userId="07c2a778-5a59-42a1-923e-55f4906ba0a0" providerId="ADAL" clId="{74884DB6-B459-E74A-845C-309A87E3315E}" dt="2025-06-23T11:33:00.510" v="1100" actId="20577"/>
          <ac:spMkLst>
            <pc:docMk/>
            <pc:sldMk cId="919553667" sldId="348"/>
            <ac:spMk id="399" creationId="{0F95080F-68A1-675A-5E7A-442726ED8193}"/>
          </ac:spMkLst>
        </pc:spChg>
        <pc:spChg chg="add mod">
          <ac:chgData name="Alan CHANG Jia Jie" userId="07c2a778-5a59-42a1-923e-55f4906ba0a0" providerId="ADAL" clId="{74884DB6-B459-E74A-845C-309A87E3315E}" dt="2025-06-23T11:43:03.399" v="1168" actId="20577"/>
          <ac:spMkLst>
            <pc:docMk/>
            <pc:sldMk cId="919553667" sldId="348"/>
            <ac:spMk id="444" creationId="{766527E1-BDEC-FF24-7260-B9CF02B97E0F}"/>
          </ac:spMkLst>
        </pc:spChg>
        <pc:spChg chg="add del">
          <ac:chgData name="Alan CHANG Jia Jie" userId="07c2a778-5a59-42a1-923e-55f4906ba0a0" providerId="ADAL" clId="{74884DB6-B459-E74A-845C-309A87E3315E}" dt="2025-06-23T11:42:41.296" v="1158" actId="22"/>
          <ac:spMkLst>
            <pc:docMk/>
            <pc:sldMk cId="919553667" sldId="348"/>
            <ac:spMk id="449" creationId="{2FDC20A0-58DE-E04D-2C3E-89ABC4E652D7}"/>
          </ac:spMkLst>
        </pc:spChg>
        <pc:picChg chg="add del mod">
          <ac:chgData name="Alan CHANG Jia Jie" userId="07c2a778-5a59-42a1-923e-55f4906ba0a0" providerId="ADAL" clId="{74884DB6-B459-E74A-845C-309A87E3315E}" dt="2025-06-23T11:42:57.997" v="1165" actId="478"/>
          <ac:picMkLst>
            <pc:docMk/>
            <pc:sldMk cId="919553667" sldId="348"/>
            <ac:picMk id="430" creationId="{F19DF3D4-B6F4-6D82-0D06-C588D602EBA1}"/>
          </ac:picMkLst>
        </pc:picChg>
        <pc:picChg chg="add mod">
          <ac:chgData name="Alan CHANG Jia Jie" userId="07c2a778-5a59-42a1-923e-55f4906ba0a0" providerId="ADAL" clId="{74884DB6-B459-E74A-845C-309A87E3315E}" dt="2025-06-23T11:43:10.559" v="1171" actId="1076"/>
          <ac:picMkLst>
            <pc:docMk/>
            <pc:sldMk cId="919553667" sldId="348"/>
            <ac:picMk id="451" creationId="{5477FD52-665B-CABC-C3A1-2AC6D7965E31}"/>
          </ac:picMkLst>
        </pc:picChg>
        <pc:cxnChg chg="mod">
          <ac:chgData name="Alan CHANG Jia Jie" userId="07c2a778-5a59-42a1-923e-55f4906ba0a0" providerId="ADAL" clId="{74884DB6-B459-E74A-845C-309A87E3315E}" dt="2025-06-22T14:44:01.462" v="135" actId="1038"/>
          <ac:cxnSpMkLst>
            <pc:docMk/>
            <pc:sldMk cId="919553667" sldId="348"/>
            <ac:cxnSpMk id="32" creationId="{D493FE34-E01F-563A-B222-DE8F8B51E906}"/>
          </ac:cxnSpMkLst>
        </pc:cxnChg>
        <pc:cxnChg chg="mod">
          <ac:chgData name="Alan CHANG Jia Jie" userId="07c2a778-5a59-42a1-923e-55f4906ba0a0" providerId="ADAL" clId="{74884DB6-B459-E74A-845C-309A87E3315E}" dt="2025-06-22T14:38:16.071" v="50" actId="1076"/>
          <ac:cxnSpMkLst>
            <pc:docMk/>
            <pc:sldMk cId="919553667" sldId="348"/>
            <ac:cxnSpMk id="34" creationId="{133B9DBD-8A82-E48B-6823-A8883D16D5FF}"/>
          </ac:cxnSpMkLst>
        </pc:cxnChg>
        <pc:cxnChg chg="mod">
          <ac:chgData name="Alan CHANG Jia Jie" userId="07c2a778-5a59-42a1-923e-55f4906ba0a0" providerId="ADAL" clId="{74884DB6-B459-E74A-845C-309A87E3315E}" dt="2025-06-22T14:44:01.462" v="135" actId="1038"/>
          <ac:cxnSpMkLst>
            <pc:docMk/>
            <pc:sldMk cId="919553667" sldId="348"/>
            <ac:cxnSpMk id="37" creationId="{740D2434-EDD9-9B05-CDD5-DC6AA0354940}"/>
          </ac:cxnSpMkLst>
        </pc:cxnChg>
        <pc:cxnChg chg="mod">
          <ac:chgData name="Alan CHANG Jia Jie" userId="07c2a778-5a59-42a1-923e-55f4906ba0a0" providerId="ADAL" clId="{74884DB6-B459-E74A-845C-309A87E3315E}" dt="2025-06-22T14:44:12.824" v="137" actId="1076"/>
          <ac:cxnSpMkLst>
            <pc:docMk/>
            <pc:sldMk cId="919553667" sldId="348"/>
            <ac:cxnSpMk id="39" creationId="{AF3B88E4-254D-97AE-B28A-684768D71CC7}"/>
          </ac:cxnSpMkLst>
        </pc:cxnChg>
        <pc:cxnChg chg="mod">
          <ac:chgData name="Alan CHANG Jia Jie" userId="07c2a778-5a59-42a1-923e-55f4906ba0a0" providerId="ADAL" clId="{74884DB6-B459-E74A-845C-309A87E3315E}" dt="2025-06-22T14:38:49.331" v="57" actId="1076"/>
          <ac:cxnSpMkLst>
            <pc:docMk/>
            <pc:sldMk cId="919553667" sldId="348"/>
            <ac:cxnSpMk id="40" creationId="{6E0128E2-47A0-34ED-A2D0-900C2B9373F5}"/>
          </ac:cxnSpMkLst>
        </pc:cxnChg>
        <pc:cxnChg chg="mod">
          <ac:chgData name="Alan CHANG Jia Jie" userId="07c2a778-5a59-42a1-923e-55f4906ba0a0" providerId="ADAL" clId="{74884DB6-B459-E74A-845C-309A87E3315E}" dt="2025-06-22T14:44:19.138" v="138" actId="1076"/>
          <ac:cxnSpMkLst>
            <pc:docMk/>
            <pc:sldMk cId="919553667" sldId="348"/>
            <ac:cxnSpMk id="41" creationId="{03B3136D-D64B-52A7-57AA-F14E256A0791}"/>
          </ac:cxnSpMkLst>
        </pc:cxnChg>
        <pc:cxnChg chg="mod">
          <ac:chgData name="Alan CHANG Jia Jie" userId="07c2a778-5a59-42a1-923e-55f4906ba0a0" providerId="ADAL" clId="{74884DB6-B459-E74A-845C-309A87E3315E}" dt="2025-06-22T14:44:01.462" v="135" actId="1038"/>
          <ac:cxnSpMkLst>
            <pc:docMk/>
            <pc:sldMk cId="919553667" sldId="348"/>
            <ac:cxnSpMk id="43" creationId="{A2E37076-0903-539A-7294-021E411E6E9D}"/>
          </ac:cxnSpMkLst>
        </pc:cxnChg>
        <pc:cxnChg chg="mod">
          <ac:chgData name="Alan CHANG Jia Jie" userId="07c2a778-5a59-42a1-923e-55f4906ba0a0" providerId="ADAL" clId="{74884DB6-B459-E74A-845C-309A87E3315E}" dt="2025-06-22T14:44:12.824" v="137" actId="1076"/>
          <ac:cxnSpMkLst>
            <pc:docMk/>
            <pc:sldMk cId="919553667" sldId="348"/>
            <ac:cxnSpMk id="44" creationId="{91EA1C8B-5A1C-60BD-8A77-76C996A0E4F6}"/>
          </ac:cxnSpMkLst>
        </pc:cxnChg>
        <pc:cxnChg chg="mod">
          <ac:chgData name="Alan CHANG Jia Jie" userId="07c2a778-5a59-42a1-923e-55f4906ba0a0" providerId="ADAL" clId="{74884DB6-B459-E74A-845C-309A87E3315E}" dt="2025-06-22T14:44:01.462" v="135" actId="1038"/>
          <ac:cxnSpMkLst>
            <pc:docMk/>
            <pc:sldMk cId="919553667" sldId="348"/>
            <ac:cxnSpMk id="46" creationId="{965BE110-144B-6C60-9821-D789ACE6AD98}"/>
          </ac:cxnSpMkLst>
        </pc:cxnChg>
        <pc:cxnChg chg="mod">
          <ac:chgData name="Alan CHANG Jia Jie" userId="07c2a778-5a59-42a1-923e-55f4906ba0a0" providerId="ADAL" clId="{74884DB6-B459-E74A-845C-309A87E3315E}" dt="2025-06-22T14:44:08.391" v="136" actId="1076"/>
          <ac:cxnSpMkLst>
            <pc:docMk/>
            <pc:sldMk cId="919553667" sldId="348"/>
            <ac:cxnSpMk id="47" creationId="{0568DEA7-3C8F-570C-824A-8049D6A6E41B}"/>
          </ac:cxnSpMkLst>
        </pc:cxnChg>
        <pc:cxnChg chg="mod">
          <ac:chgData name="Alan CHANG Jia Jie" userId="07c2a778-5a59-42a1-923e-55f4906ba0a0" providerId="ADAL" clId="{74884DB6-B459-E74A-845C-309A87E3315E}" dt="2025-06-22T14:44:12.824" v="137" actId="1076"/>
          <ac:cxnSpMkLst>
            <pc:docMk/>
            <pc:sldMk cId="919553667" sldId="348"/>
            <ac:cxnSpMk id="49" creationId="{F7EAD34E-C684-26D2-69A3-93765FF70824}"/>
          </ac:cxnSpMkLst>
        </pc:cxnChg>
        <pc:cxnChg chg="mod">
          <ac:chgData name="Alan CHANG Jia Jie" userId="07c2a778-5a59-42a1-923e-55f4906ba0a0" providerId="ADAL" clId="{74884DB6-B459-E74A-845C-309A87E3315E}" dt="2025-06-22T14:44:08.391" v="136" actId="1076"/>
          <ac:cxnSpMkLst>
            <pc:docMk/>
            <pc:sldMk cId="919553667" sldId="348"/>
            <ac:cxnSpMk id="50" creationId="{67CCE0DA-25D8-EA5F-1D73-4FE2FE8B18F4}"/>
          </ac:cxnSpMkLst>
        </pc:cxnChg>
        <pc:cxnChg chg="add mod">
          <ac:chgData name="Alan CHANG Jia Jie" userId="07c2a778-5a59-42a1-923e-55f4906ba0a0" providerId="ADAL" clId="{74884DB6-B459-E74A-845C-309A87E3315E}" dt="2025-06-23T11:41:33.306" v="1156" actId="14100"/>
          <ac:cxnSpMkLst>
            <pc:docMk/>
            <pc:sldMk cId="919553667" sldId="348"/>
            <ac:cxnSpMk id="445" creationId="{EBE09D35-E070-66B6-CFB3-DA32648EEBDB}"/>
          </ac:cxnSpMkLst>
        </pc:cxnChg>
      </pc:sldChg>
      <pc:sldChg chg="modSp mod">
        <pc:chgData name="Alan CHANG Jia Jie" userId="07c2a778-5a59-42a1-923e-55f4906ba0a0" providerId="ADAL" clId="{74884DB6-B459-E74A-845C-309A87E3315E}" dt="2025-06-23T11:33:19.141" v="1106" actId="20577"/>
        <pc:sldMkLst>
          <pc:docMk/>
          <pc:sldMk cId="1831507543" sldId="352"/>
        </pc:sldMkLst>
        <pc:spChg chg="mod">
          <ac:chgData name="Alan CHANG Jia Jie" userId="07c2a778-5a59-42a1-923e-55f4906ba0a0" providerId="ADAL" clId="{74884DB6-B459-E74A-845C-309A87E3315E}" dt="2025-06-23T11:33:19.141" v="1106" actId="20577"/>
          <ac:spMkLst>
            <pc:docMk/>
            <pc:sldMk cId="1831507543" sldId="352"/>
            <ac:spMk id="399" creationId="{071AED12-1D5D-4423-CEFD-BEE6B6C1C94A}"/>
          </ac:spMkLst>
        </pc:spChg>
      </pc:sldChg>
      <pc:sldChg chg="addSp delSp modSp mod">
        <pc:chgData name="Alan CHANG Jia Jie" userId="07c2a778-5a59-42a1-923e-55f4906ba0a0" providerId="ADAL" clId="{74884DB6-B459-E74A-845C-309A87E3315E}" dt="2025-06-24T11:38:35.501" v="1909" actId="1035"/>
        <pc:sldMkLst>
          <pc:docMk/>
          <pc:sldMk cId="3182415005" sldId="353"/>
        </pc:sldMkLst>
        <pc:spChg chg="add mod">
          <ac:chgData name="Alan CHANG Jia Jie" userId="07c2a778-5a59-42a1-923e-55f4906ba0a0" providerId="ADAL" clId="{74884DB6-B459-E74A-845C-309A87E3315E}" dt="2025-06-24T11:38:24.161" v="1905" actId="14100"/>
          <ac:spMkLst>
            <pc:docMk/>
            <pc:sldMk cId="3182415005" sldId="353"/>
            <ac:spMk id="3" creationId="{7C337E06-DFF7-3164-1B4D-A4F2136CC22D}"/>
          </ac:spMkLst>
        </pc:spChg>
        <pc:spChg chg="add mod">
          <ac:chgData name="Alan CHANG Jia Jie" userId="07c2a778-5a59-42a1-923e-55f4906ba0a0" providerId="ADAL" clId="{74884DB6-B459-E74A-845C-309A87E3315E}" dt="2025-06-24T11:38:35.501" v="1909" actId="1035"/>
          <ac:spMkLst>
            <pc:docMk/>
            <pc:sldMk cId="3182415005" sldId="353"/>
            <ac:spMk id="5" creationId="{F1308A77-BA40-3AC5-BBA4-2DDDDC81A1FF}"/>
          </ac:spMkLst>
        </pc:spChg>
        <pc:spChg chg="mod">
          <ac:chgData name="Alan CHANG Jia Jie" userId="07c2a778-5a59-42a1-923e-55f4906ba0a0" providerId="ADAL" clId="{74884DB6-B459-E74A-845C-309A87E3315E}" dt="2025-06-23T11:33:03.904" v="1102" actId="20577"/>
          <ac:spMkLst>
            <pc:docMk/>
            <pc:sldMk cId="3182415005" sldId="353"/>
            <ac:spMk id="399" creationId="{E4FB5ACD-0FA6-4B64-47DE-FA877E54DD45}"/>
          </ac:spMkLst>
        </pc:spChg>
      </pc:sldChg>
      <pc:sldChg chg="modSp mod">
        <pc:chgData name="Alan CHANG Jia Jie" userId="07c2a778-5a59-42a1-923e-55f4906ba0a0" providerId="ADAL" clId="{74884DB6-B459-E74A-845C-309A87E3315E}" dt="2025-06-23T11:33:51.929" v="1113" actId="20577"/>
        <pc:sldMkLst>
          <pc:docMk/>
          <pc:sldMk cId="713010511" sldId="354"/>
        </pc:sldMkLst>
        <pc:spChg chg="mod">
          <ac:chgData name="Alan CHANG Jia Jie" userId="07c2a778-5a59-42a1-923e-55f4906ba0a0" providerId="ADAL" clId="{74884DB6-B459-E74A-845C-309A87E3315E}" dt="2025-06-23T11:33:51.929" v="1113" actId="20577"/>
          <ac:spMkLst>
            <pc:docMk/>
            <pc:sldMk cId="713010511" sldId="354"/>
            <ac:spMk id="399" creationId="{FE85378F-1AB0-DC50-2945-308A6CE71C2A}"/>
          </ac:spMkLst>
        </pc:spChg>
      </pc:sldChg>
      <pc:sldChg chg="modSp mod ord">
        <pc:chgData name="Alan CHANG Jia Jie" userId="07c2a778-5a59-42a1-923e-55f4906ba0a0" providerId="ADAL" clId="{74884DB6-B459-E74A-845C-309A87E3315E}" dt="2025-06-24T11:23:51.707" v="1862" actId="1036"/>
        <pc:sldMkLst>
          <pc:docMk/>
          <pc:sldMk cId="2918545836" sldId="355"/>
        </pc:sldMkLst>
        <pc:spChg chg="mod">
          <ac:chgData name="Alan CHANG Jia Jie" userId="07c2a778-5a59-42a1-923e-55f4906ba0a0" providerId="ADAL" clId="{74884DB6-B459-E74A-845C-309A87E3315E}" dt="2025-06-24T11:23:51.707" v="1862" actId="1036"/>
          <ac:spMkLst>
            <pc:docMk/>
            <pc:sldMk cId="2918545836" sldId="355"/>
            <ac:spMk id="5" creationId="{A08FEC74-B4CC-565B-8C9D-F08C85B6D3F5}"/>
          </ac:spMkLst>
        </pc:spChg>
        <pc:graphicFrameChg chg="mod modGraphic">
          <ac:chgData name="Alan CHANG Jia Jie" userId="07c2a778-5a59-42a1-923e-55f4906ba0a0" providerId="ADAL" clId="{74884DB6-B459-E74A-845C-309A87E3315E}" dt="2025-06-24T11:23:24.146" v="1851" actId="1076"/>
          <ac:graphicFrameMkLst>
            <pc:docMk/>
            <pc:sldMk cId="2918545836" sldId="355"/>
            <ac:graphicFrameMk id="6" creationId="{97A8B1A5-B646-8945-21DD-D471C9AEA8DC}"/>
          </ac:graphicFrameMkLst>
        </pc:graphicFrameChg>
      </pc:sldChg>
      <pc:sldChg chg="modSp mod">
        <pc:chgData name="Alan CHANG Jia Jie" userId="07c2a778-5a59-42a1-923e-55f4906ba0a0" providerId="ADAL" clId="{74884DB6-B459-E74A-845C-309A87E3315E}" dt="2025-06-23T11:33:55.337" v="1115" actId="20577"/>
        <pc:sldMkLst>
          <pc:docMk/>
          <pc:sldMk cId="3869776828" sldId="356"/>
        </pc:sldMkLst>
        <pc:spChg chg="mod">
          <ac:chgData name="Alan CHANG Jia Jie" userId="07c2a778-5a59-42a1-923e-55f4906ba0a0" providerId="ADAL" clId="{74884DB6-B459-E74A-845C-309A87E3315E}" dt="2025-06-23T11:33:55.337" v="1115" actId="20577"/>
          <ac:spMkLst>
            <pc:docMk/>
            <pc:sldMk cId="3869776828" sldId="356"/>
            <ac:spMk id="399" creationId="{E4FB5ACD-0FA6-4B64-47DE-FA877E54DD45}"/>
          </ac:spMkLst>
        </pc:spChg>
      </pc:sldChg>
    </pc:docChg>
  </pc:docChgLst>
  <pc:docChgLst>
    <pc:chgData name="NG Jin Yao" userId="b5e2a066-0fe7-4870-a34d-8f6909661315" providerId="ADAL" clId="{2E2E28A0-F6A4-4E90-AC06-5631196C4947}"/>
    <pc:docChg chg="undo custSel modSld">
      <pc:chgData name="NG Jin Yao" userId="b5e2a066-0fe7-4870-a34d-8f6909661315" providerId="ADAL" clId="{2E2E28A0-F6A4-4E90-AC06-5631196C4947}" dt="2025-06-22T12:38:38.270" v="3944" actId="1076"/>
      <pc:docMkLst>
        <pc:docMk/>
      </pc:docMkLst>
      <pc:sldChg chg="addSp modSp mod">
        <pc:chgData name="NG Jin Yao" userId="b5e2a066-0fe7-4870-a34d-8f6909661315" providerId="ADAL" clId="{2E2E28A0-F6A4-4E90-AC06-5631196C4947}" dt="2025-06-22T12:38:38.270" v="3944" actId="1076"/>
        <pc:sldMkLst>
          <pc:docMk/>
          <pc:sldMk cId="1356619106" sldId="344"/>
        </pc:sldMkLst>
        <pc:spChg chg="add mod">
          <ac:chgData name="NG Jin Yao" userId="b5e2a066-0fe7-4870-a34d-8f6909661315" providerId="ADAL" clId="{2E2E28A0-F6A4-4E90-AC06-5631196C4947}" dt="2025-06-22T12:37:57.595" v="3939" actId="1582"/>
          <ac:spMkLst>
            <pc:docMk/>
            <pc:sldMk cId="1356619106" sldId="344"/>
            <ac:spMk id="2" creationId="{E7A301B1-B2D1-1A0A-7725-8851C021BD00}"/>
          </ac:spMkLst>
        </pc:spChg>
        <pc:spChg chg="add mod">
          <ac:chgData name="NG Jin Yao" userId="b5e2a066-0fe7-4870-a34d-8f6909661315" providerId="ADAL" clId="{2E2E28A0-F6A4-4E90-AC06-5631196C4947}" dt="2025-06-22T12:37:57.595" v="3939" actId="1582"/>
          <ac:spMkLst>
            <pc:docMk/>
            <pc:sldMk cId="1356619106" sldId="344"/>
            <ac:spMk id="3" creationId="{592C9E9C-8191-DFF3-3342-7F346ECF43B5}"/>
          </ac:spMkLst>
        </pc:spChg>
        <pc:spChg chg="add mod">
          <ac:chgData name="NG Jin Yao" userId="b5e2a066-0fe7-4870-a34d-8f6909661315" providerId="ADAL" clId="{2E2E28A0-F6A4-4E90-AC06-5631196C4947}" dt="2025-06-22T12:38:20.626" v="3940" actId="1076"/>
          <ac:spMkLst>
            <pc:docMk/>
            <pc:sldMk cId="1356619106" sldId="344"/>
            <ac:spMk id="4" creationId="{197E10DB-78D4-3C28-E676-F47586F98AB2}"/>
          </ac:spMkLst>
        </pc:spChg>
        <pc:spChg chg="add mod">
          <ac:chgData name="NG Jin Yao" userId="b5e2a066-0fe7-4870-a34d-8f6909661315" providerId="ADAL" clId="{2E2E28A0-F6A4-4E90-AC06-5631196C4947}" dt="2025-06-22T12:37:57.595" v="3939" actId="1582"/>
          <ac:spMkLst>
            <pc:docMk/>
            <pc:sldMk cId="1356619106" sldId="344"/>
            <ac:spMk id="5" creationId="{1A6312E4-83F8-EDF4-F5F3-49C09A272C26}"/>
          </ac:spMkLst>
        </pc:spChg>
        <pc:spChg chg="add mod">
          <ac:chgData name="NG Jin Yao" userId="b5e2a066-0fe7-4870-a34d-8f6909661315" providerId="ADAL" clId="{2E2E28A0-F6A4-4E90-AC06-5631196C4947}" dt="2025-06-22T12:37:57.595" v="3939" actId="1582"/>
          <ac:spMkLst>
            <pc:docMk/>
            <pc:sldMk cId="1356619106" sldId="344"/>
            <ac:spMk id="10" creationId="{0E506FE8-F14B-D083-1FC6-79E8C3EDBC2D}"/>
          </ac:spMkLst>
        </pc:spChg>
        <pc:spChg chg="add mod">
          <ac:chgData name="NG Jin Yao" userId="b5e2a066-0fe7-4870-a34d-8f6909661315" providerId="ADAL" clId="{2E2E28A0-F6A4-4E90-AC06-5631196C4947}" dt="2025-06-22T12:37:57.595" v="3939" actId="1582"/>
          <ac:spMkLst>
            <pc:docMk/>
            <pc:sldMk cId="1356619106" sldId="344"/>
            <ac:spMk id="11" creationId="{46643874-4EEE-1932-1F68-02377272C5F2}"/>
          </ac:spMkLst>
        </pc:spChg>
        <pc:spChg chg="add mod">
          <ac:chgData name="NG Jin Yao" userId="b5e2a066-0fe7-4870-a34d-8f6909661315" providerId="ADAL" clId="{2E2E28A0-F6A4-4E90-AC06-5631196C4947}" dt="2025-06-22T12:38:30.021" v="3943" actId="1076"/>
          <ac:spMkLst>
            <pc:docMk/>
            <pc:sldMk cId="1356619106" sldId="344"/>
            <ac:spMk id="12" creationId="{F5234CEF-7C80-3188-CAF6-52BA1D89F0ED}"/>
          </ac:spMkLst>
        </pc:spChg>
        <pc:spChg chg="add mod">
          <ac:chgData name="NG Jin Yao" userId="b5e2a066-0fe7-4870-a34d-8f6909661315" providerId="ADAL" clId="{2E2E28A0-F6A4-4E90-AC06-5631196C4947}" dt="2025-06-22T12:37:57.595" v="3939" actId="1582"/>
          <ac:spMkLst>
            <pc:docMk/>
            <pc:sldMk cId="1356619106" sldId="344"/>
            <ac:spMk id="13" creationId="{37097B8E-F208-A7B2-92C2-5096E8741085}"/>
          </ac:spMkLst>
        </pc:spChg>
        <pc:spChg chg="add mod">
          <ac:chgData name="NG Jin Yao" userId="b5e2a066-0fe7-4870-a34d-8f6909661315" providerId="ADAL" clId="{2E2E28A0-F6A4-4E90-AC06-5631196C4947}" dt="2025-06-22T12:37:57.595" v="3939" actId="1582"/>
          <ac:spMkLst>
            <pc:docMk/>
            <pc:sldMk cId="1356619106" sldId="344"/>
            <ac:spMk id="14" creationId="{72D60441-4C5F-D3D6-9734-E32A2FA16DB0}"/>
          </ac:spMkLst>
        </pc:spChg>
        <pc:spChg chg="mod">
          <ac:chgData name="NG Jin Yao" userId="b5e2a066-0fe7-4870-a34d-8f6909661315" providerId="ADAL" clId="{2E2E28A0-F6A4-4E90-AC06-5631196C4947}" dt="2025-06-22T12:38:25.992" v="3941" actId="1076"/>
          <ac:spMkLst>
            <pc:docMk/>
            <pc:sldMk cId="1356619106" sldId="344"/>
            <ac:spMk id="15" creationId="{CED8AA8C-8C0E-4558-D006-E71DFE6758F0}"/>
          </ac:spMkLst>
        </pc:spChg>
        <pc:spChg chg="add mod">
          <ac:chgData name="NG Jin Yao" userId="b5e2a066-0fe7-4870-a34d-8f6909661315" providerId="ADAL" clId="{2E2E28A0-F6A4-4E90-AC06-5631196C4947}" dt="2025-06-22T12:37:57.595" v="3939" actId="1582"/>
          <ac:spMkLst>
            <pc:docMk/>
            <pc:sldMk cId="1356619106" sldId="344"/>
            <ac:spMk id="16" creationId="{CD1CF218-D5B0-F434-002D-01FF29E84057}"/>
          </ac:spMkLst>
        </pc:spChg>
        <pc:spChg chg="add mod">
          <ac:chgData name="NG Jin Yao" userId="b5e2a066-0fe7-4870-a34d-8f6909661315" providerId="ADAL" clId="{2E2E28A0-F6A4-4E90-AC06-5631196C4947}" dt="2025-06-22T12:37:25.477" v="3934" actId="404"/>
          <ac:spMkLst>
            <pc:docMk/>
            <pc:sldMk cId="1356619106" sldId="344"/>
            <ac:spMk id="401" creationId="{D001FBB1-A71B-ADE7-4E9B-3EDE413F4988}"/>
          </ac:spMkLst>
        </pc:spChg>
        <pc:spChg chg="add mod">
          <ac:chgData name="NG Jin Yao" userId="b5e2a066-0fe7-4870-a34d-8f6909661315" providerId="ADAL" clId="{2E2E28A0-F6A4-4E90-AC06-5631196C4947}" dt="2025-06-22T12:37:25.477" v="3934" actId="404"/>
          <ac:spMkLst>
            <pc:docMk/>
            <pc:sldMk cId="1356619106" sldId="344"/>
            <ac:spMk id="402" creationId="{F4BD4026-F5E4-BCA6-E560-CA5FFFF6850A}"/>
          </ac:spMkLst>
        </pc:spChg>
        <pc:spChg chg="add mod">
          <ac:chgData name="NG Jin Yao" userId="b5e2a066-0fe7-4870-a34d-8f6909661315" providerId="ADAL" clId="{2E2E28A0-F6A4-4E90-AC06-5631196C4947}" dt="2025-06-22T12:37:25.477" v="3934" actId="404"/>
          <ac:spMkLst>
            <pc:docMk/>
            <pc:sldMk cId="1356619106" sldId="344"/>
            <ac:spMk id="403" creationId="{B07320C7-3A08-D95E-B2A3-5A4A8809AF96}"/>
          </ac:spMkLst>
        </pc:spChg>
        <pc:spChg chg="add mod">
          <ac:chgData name="NG Jin Yao" userId="b5e2a066-0fe7-4870-a34d-8f6909661315" providerId="ADAL" clId="{2E2E28A0-F6A4-4E90-AC06-5631196C4947}" dt="2025-06-22T12:37:25.477" v="3934" actId="404"/>
          <ac:spMkLst>
            <pc:docMk/>
            <pc:sldMk cId="1356619106" sldId="344"/>
            <ac:spMk id="404" creationId="{F0857681-75A3-8514-8F44-A858001057C7}"/>
          </ac:spMkLst>
        </pc:spChg>
        <pc:spChg chg="add mod">
          <ac:chgData name="NG Jin Yao" userId="b5e2a066-0fe7-4870-a34d-8f6909661315" providerId="ADAL" clId="{2E2E28A0-F6A4-4E90-AC06-5631196C4947}" dt="2025-06-22T12:37:25.477" v="3934" actId="404"/>
          <ac:spMkLst>
            <pc:docMk/>
            <pc:sldMk cId="1356619106" sldId="344"/>
            <ac:spMk id="405" creationId="{8B7A8DA5-7FCC-12A1-8214-10BB533997DD}"/>
          </ac:spMkLst>
        </pc:spChg>
        <pc:spChg chg="add mod">
          <ac:chgData name="NG Jin Yao" userId="b5e2a066-0fe7-4870-a34d-8f6909661315" providerId="ADAL" clId="{2E2E28A0-F6A4-4E90-AC06-5631196C4947}" dt="2025-06-22T12:37:25.477" v="3934" actId="404"/>
          <ac:spMkLst>
            <pc:docMk/>
            <pc:sldMk cId="1356619106" sldId="344"/>
            <ac:spMk id="406" creationId="{43A9371B-28E0-E711-AC49-1172F77EA2D4}"/>
          </ac:spMkLst>
        </pc:spChg>
        <pc:spChg chg="add mod ord">
          <ac:chgData name="NG Jin Yao" userId="b5e2a066-0fe7-4870-a34d-8f6909661315" providerId="ADAL" clId="{2E2E28A0-F6A4-4E90-AC06-5631196C4947}" dt="2025-06-22T12:37:25.477" v="3934" actId="404"/>
          <ac:spMkLst>
            <pc:docMk/>
            <pc:sldMk cId="1356619106" sldId="344"/>
            <ac:spMk id="511" creationId="{4E179161-DF9C-5A41-30F9-CB6C8EAE7121}"/>
          </ac:spMkLst>
        </pc:spChg>
        <pc:grpChg chg="mod">
          <ac:chgData name="NG Jin Yao" userId="b5e2a066-0fe7-4870-a34d-8f6909661315" providerId="ADAL" clId="{2E2E28A0-F6A4-4E90-AC06-5631196C4947}" dt="2025-06-22T12:37:03.917" v="3931" actId="1076"/>
          <ac:grpSpMkLst>
            <pc:docMk/>
            <pc:sldMk cId="1356619106" sldId="344"/>
            <ac:grpSpMk id="28" creationId="{AB8CD5A1-F25B-BDC7-5DD2-D551F2B1E92E}"/>
          </ac:grpSpMkLst>
        </pc:grpChg>
        <pc:grpChg chg="add mod">
          <ac:chgData name="NG Jin Yao" userId="b5e2a066-0fe7-4870-a34d-8f6909661315" providerId="ADAL" clId="{2E2E28A0-F6A4-4E90-AC06-5631196C4947}" dt="2025-06-22T12:36:47.710" v="3928" actId="164"/>
          <ac:grpSpMkLst>
            <pc:docMk/>
            <pc:sldMk cId="1356619106" sldId="344"/>
            <ac:grpSpMk id="411" creationId="{22367CD4-5994-C064-DE6A-35B3739A6605}"/>
          </ac:grpSpMkLst>
        </pc:grpChg>
        <pc:grpChg chg="add mod">
          <ac:chgData name="NG Jin Yao" userId="b5e2a066-0fe7-4870-a34d-8f6909661315" providerId="ADAL" clId="{2E2E28A0-F6A4-4E90-AC06-5631196C4947}" dt="2025-06-22T12:38:38.270" v="3944" actId="1076"/>
          <ac:grpSpMkLst>
            <pc:docMk/>
            <pc:sldMk cId="1356619106" sldId="344"/>
            <ac:grpSpMk id="512" creationId="{C618F835-7925-3957-E314-8D8E6EBEE902}"/>
          </ac:grpSpMkLst>
        </pc:grpChg>
        <pc:cxnChg chg="mod">
          <ac:chgData name="NG Jin Yao" userId="b5e2a066-0fe7-4870-a34d-8f6909661315" providerId="ADAL" clId="{2E2E28A0-F6A4-4E90-AC06-5631196C4947}" dt="2025-06-22T12:35:54.660" v="3919" actId="1076"/>
          <ac:cxnSpMkLst>
            <pc:docMk/>
            <pc:sldMk cId="1356619106" sldId="344"/>
            <ac:cxnSpMk id="6" creationId="{5473232D-2E0A-3604-1059-947FDA5C1F0E}"/>
          </ac:cxnSpMkLst>
        </pc:cxnChg>
        <pc:cxnChg chg="mod">
          <ac:chgData name="NG Jin Yao" userId="b5e2a066-0fe7-4870-a34d-8f6909661315" providerId="ADAL" clId="{2E2E28A0-F6A4-4E90-AC06-5631196C4947}" dt="2025-06-22T12:38:20.626" v="3940" actId="1076"/>
          <ac:cxnSpMkLst>
            <pc:docMk/>
            <pc:sldMk cId="1356619106" sldId="344"/>
            <ac:cxnSpMk id="7" creationId="{0AC446F8-EB99-5E95-73CA-ADA990C50535}"/>
          </ac:cxnSpMkLst>
        </pc:cxnChg>
        <pc:cxnChg chg="mod">
          <ac:chgData name="NG Jin Yao" userId="b5e2a066-0fe7-4870-a34d-8f6909661315" providerId="ADAL" clId="{2E2E28A0-F6A4-4E90-AC06-5631196C4947}" dt="2025-06-22T12:35:51.269" v="3918" actId="1076"/>
          <ac:cxnSpMkLst>
            <pc:docMk/>
            <pc:sldMk cId="1356619106" sldId="344"/>
            <ac:cxnSpMk id="8" creationId="{9C35F2CB-A396-DD35-4D5A-B1FFBC9A4639}"/>
          </ac:cxnSpMkLst>
        </pc:cxnChg>
        <pc:cxnChg chg="mod">
          <ac:chgData name="NG Jin Yao" userId="b5e2a066-0fe7-4870-a34d-8f6909661315" providerId="ADAL" clId="{2E2E28A0-F6A4-4E90-AC06-5631196C4947}" dt="2025-06-22T12:37:34.270" v="3935" actId="1076"/>
          <ac:cxnSpMkLst>
            <pc:docMk/>
            <pc:sldMk cId="1356619106" sldId="344"/>
            <ac:cxnSpMk id="9" creationId="{243307B7-2604-C837-779B-31ED28A34B9A}"/>
          </ac:cxnSpMkLst>
        </pc:cxnChg>
        <pc:cxnChg chg="mod">
          <ac:chgData name="NG Jin Yao" userId="b5e2a066-0fe7-4870-a34d-8f6909661315" providerId="ADAL" clId="{2E2E28A0-F6A4-4E90-AC06-5631196C4947}" dt="2025-06-22T12:38:30.021" v="3943" actId="1076"/>
          <ac:cxnSpMkLst>
            <pc:docMk/>
            <pc:sldMk cId="1356619106" sldId="344"/>
            <ac:cxnSpMk id="17" creationId="{1AF71A9F-A259-C83F-324F-D47CD6EA12BF}"/>
          </ac:cxnSpMkLst>
        </pc:cxnChg>
        <pc:cxnChg chg="mod">
          <ac:chgData name="NG Jin Yao" userId="b5e2a066-0fe7-4870-a34d-8f6909661315" providerId="ADAL" clId="{2E2E28A0-F6A4-4E90-AC06-5631196C4947}" dt="2025-06-22T12:38:20.626" v="3940" actId="1076"/>
          <ac:cxnSpMkLst>
            <pc:docMk/>
            <pc:sldMk cId="1356619106" sldId="344"/>
            <ac:cxnSpMk id="18" creationId="{886D2211-D61B-D75B-A82B-1BD5C6C0C8FE}"/>
          </ac:cxnSpMkLst>
        </pc:cxnChg>
        <pc:cxnChg chg="mod">
          <ac:chgData name="NG Jin Yao" userId="b5e2a066-0fe7-4870-a34d-8f6909661315" providerId="ADAL" clId="{2E2E28A0-F6A4-4E90-AC06-5631196C4947}" dt="2025-06-22T12:38:30.021" v="3943" actId="1076"/>
          <ac:cxnSpMkLst>
            <pc:docMk/>
            <pc:sldMk cId="1356619106" sldId="344"/>
            <ac:cxnSpMk id="19" creationId="{3E6C6EBE-3540-8D57-4534-D7EC162A55DC}"/>
          </ac:cxnSpMkLst>
        </pc:cxnChg>
        <pc:cxnChg chg="mod">
          <ac:chgData name="NG Jin Yao" userId="b5e2a066-0fe7-4870-a34d-8f6909661315" providerId="ADAL" clId="{2E2E28A0-F6A4-4E90-AC06-5631196C4947}" dt="2025-06-22T12:38:25.992" v="3941" actId="1076"/>
          <ac:cxnSpMkLst>
            <pc:docMk/>
            <pc:sldMk cId="1356619106" sldId="344"/>
            <ac:cxnSpMk id="20" creationId="{8FA98C32-1820-581A-8F9A-FB76D457B706}"/>
          </ac:cxnSpMkLst>
        </pc:cxnChg>
        <pc:cxnChg chg="mod">
          <ac:chgData name="NG Jin Yao" userId="b5e2a066-0fe7-4870-a34d-8f6909661315" providerId="ADAL" clId="{2E2E28A0-F6A4-4E90-AC06-5631196C4947}" dt="2025-06-22T12:38:25.992" v="3941" actId="1076"/>
          <ac:cxnSpMkLst>
            <pc:docMk/>
            <pc:sldMk cId="1356619106" sldId="344"/>
            <ac:cxnSpMk id="21" creationId="{2725AA6F-D7E2-47ED-954B-21008891285C}"/>
          </ac:cxnSpMkLst>
        </pc:cxnChg>
        <pc:cxnChg chg="mod">
          <ac:chgData name="NG Jin Yao" userId="b5e2a066-0fe7-4870-a34d-8f6909661315" providerId="ADAL" clId="{2E2E28A0-F6A4-4E90-AC06-5631196C4947}" dt="2025-06-22T12:37:34.270" v="3935" actId="1076"/>
          <ac:cxnSpMkLst>
            <pc:docMk/>
            <pc:sldMk cId="1356619106" sldId="344"/>
            <ac:cxnSpMk id="22" creationId="{E07BAFC5-9715-D4FF-2642-F7ACD22DC3BB}"/>
          </ac:cxnSpMkLst>
        </pc:cxnChg>
        <pc:cxnChg chg="mod">
          <ac:chgData name="NG Jin Yao" userId="b5e2a066-0fe7-4870-a34d-8f6909661315" providerId="ADAL" clId="{2E2E28A0-F6A4-4E90-AC06-5631196C4947}" dt="2025-06-22T12:38:30.021" v="3943" actId="1076"/>
          <ac:cxnSpMkLst>
            <pc:docMk/>
            <pc:sldMk cId="1356619106" sldId="344"/>
            <ac:cxnSpMk id="23" creationId="{B3410316-DF87-6069-8C3E-9D5A3BEECDD6}"/>
          </ac:cxnSpMkLst>
        </pc:cxnChg>
        <pc:cxnChg chg="mod">
          <ac:chgData name="NG Jin Yao" userId="b5e2a066-0fe7-4870-a34d-8f6909661315" providerId="ADAL" clId="{2E2E28A0-F6A4-4E90-AC06-5631196C4947}" dt="2025-06-22T12:38:20.626" v="3940" actId="1076"/>
          <ac:cxnSpMkLst>
            <pc:docMk/>
            <pc:sldMk cId="1356619106" sldId="344"/>
            <ac:cxnSpMk id="24" creationId="{C4BDAD28-2535-2A6A-C163-D944D1047547}"/>
          </ac:cxnSpMkLst>
        </pc:cxnChg>
        <pc:cxnChg chg="mod">
          <ac:chgData name="NG Jin Yao" userId="b5e2a066-0fe7-4870-a34d-8f6909661315" providerId="ADAL" clId="{2E2E28A0-F6A4-4E90-AC06-5631196C4947}" dt="2025-06-22T12:35:43.868" v="3914" actId="1076"/>
          <ac:cxnSpMkLst>
            <pc:docMk/>
            <pc:sldMk cId="1356619106" sldId="344"/>
            <ac:cxnSpMk id="25" creationId="{60DCF406-3BC1-BC5E-9302-3115B36C25B5}"/>
          </ac:cxnSpMkLst>
        </pc:cxnChg>
        <pc:cxnChg chg="mod">
          <ac:chgData name="NG Jin Yao" userId="b5e2a066-0fe7-4870-a34d-8f6909661315" providerId="ADAL" clId="{2E2E28A0-F6A4-4E90-AC06-5631196C4947}" dt="2025-06-22T12:38:20.626" v="3940" actId="1076"/>
          <ac:cxnSpMkLst>
            <pc:docMk/>
            <pc:sldMk cId="1356619106" sldId="344"/>
            <ac:cxnSpMk id="26" creationId="{DCDCBE97-F935-3B45-B7CD-D44C5DDBB4C4}"/>
          </ac:cxnSpMkLst>
        </pc:cxnChg>
        <pc:cxnChg chg="add mod">
          <ac:chgData name="NG Jin Yao" userId="b5e2a066-0fe7-4870-a34d-8f6909661315" providerId="ADAL" clId="{2E2E28A0-F6A4-4E90-AC06-5631196C4947}" dt="2025-06-22T12:36:19.958" v="3921" actId="207"/>
          <ac:cxnSpMkLst>
            <pc:docMk/>
            <pc:sldMk cId="1356619106" sldId="344"/>
            <ac:cxnSpMk id="407" creationId="{A2149D0D-10CB-5137-0930-A7F4EFF28A4C}"/>
          </ac:cxnSpMkLst>
        </pc:cxnChg>
        <pc:cxnChg chg="add mod">
          <ac:chgData name="NG Jin Yao" userId="b5e2a066-0fe7-4870-a34d-8f6909661315" providerId="ADAL" clId="{2E2E28A0-F6A4-4E90-AC06-5631196C4947}" dt="2025-06-22T12:36:18.565" v="3920" actId="207"/>
          <ac:cxnSpMkLst>
            <pc:docMk/>
            <pc:sldMk cId="1356619106" sldId="344"/>
            <ac:cxnSpMk id="408" creationId="{709DB77E-D35A-CD33-F455-F7C30E4C607C}"/>
          </ac:cxnSpMkLst>
        </pc:cxnChg>
        <pc:cxnChg chg="add mod">
          <ac:chgData name="NG Jin Yao" userId="b5e2a066-0fe7-4870-a34d-8f6909661315" providerId="ADAL" clId="{2E2E28A0-F6A4-4E90-AC06-5631196C4947}" dt="2025-06-22T12:36:19.958" v="3921" actId="207"/>
          <ac:cxnSpMkLst>
            <pc:docMk/>
            <pc:sldMk cId="1356619106" sldId="344"/>
            <ac:cxnSpMk id="409" creationId="{B4260AC7-3DD6-40F5-03BD-02E8E57B8827}"/>
          </ac:cxnSpMkLst>
        </pc:cxnChg>
        <pc:cxnChg chg="add mod">
          <ac:chgData name="NG Jin Yao" userId="b5e2a066-0fe7-4870-a34d-8f6909661315" providerId="ADAL" clId="{2E2E28A0-F6A4-4E90-AC06-5631196C4947}" dt="2025-06-22T12:36:19.958" v="3921" actId="207"/>
          <ac:cxnSpMkLst>
            <pc:docMk/>
            <pc:sldMk cId="1356619106" sldId="344"/>
            <ac:cxnSpMk id="410" creationId="{1B63301F-8C23-D222-BC4C-A7B2133064FB}"/>
          </ac:cxnSpMkLst>
        </pc:cxnChg>
      </pc:sldChg>
      <pc:sldChg chg="addSp delSp modSp mod">
        <pc:chgData name="NG Jin Yao" userId="b5e2a066-0fe7-4870-a34d-8f6909661315" providerId="ADAL" clId="{2E2E28A0-F6A4-4E90-AC06-5631196C4947}" dt="2025-06-22T11:41:43.298" v="3674" actId="20577"/>
        <pc:sldMkLst>
          <pc:docMk/>
          <pc:sldMk cId="2832987652" sldId="345"/>
        </pc:sldMkLst>
        <pc:spChg chg="add mod">
          <ac:chgData name="NG Jin Yao" userId="b5e2a066-0fe7-4870-a34d-8f6909661315" providerId="ADAL" clId="{2E2E28A0-F6A4-4E90-AC06-5631196C4947}" dt="2025-06-22T11:41:43.298" v="3674" actId="20577"/>
          <ac:spMkLst>
            <pc:docMk/>
            <pc:sldMk cId="2832987652" sldId="345"/>
            <ac:spMk id="2" creationId="{DFC8FE6B-6776-6158-4847-E501079A03D0}"/>
          </ac:spMkLst>
        </pc:spChg>
        <pc:graphicFrameChg chg="add mod modGraphic">
          <ac:chgData name="NG Jin Yao" userId="b5e2a066-0fe7-4870-a34d-8f6909661315" providerId="ADAL" clId="{2E2E28A0-F6A4-4E90-AC06-5631196C4947}" dt="2025-06-22T11:41:22.506" v="3650" actId="1076"/>
          <ac:graphicFrameMkLst>
            <pc:docMk/>
            <pc:sldMk cId="2832987652" sldId="345"/>
            <ac:graphicFrameMk id="4" creationId="{50CE0965-6EE7-AB6F-6297-89051A31D480}"/>
          </ac:graphicFrameMkLst>
        </pc:graphicFrameChg>
      </pc:sldChg>
    </pc:docChg>
  </pc:docChgLst>
  <pc:docChgLst>
    <pc:chgData name="Alan CHANG Jia Jie" userId="S::alan.chang.2024@mitb.smu.edu.sg::07c2a778-5a59-42a1-923e-55f4906ba0a0" providerId="AD" clId="Web-{86A27EA4-8303-0381-EE32-138BE2E911E0}"/>
    <pc:docChg chg="modSld">
      <pc:chgData name="Alan CHANG Jia Jie" userId="S::alan.chang.2024@mitb.smu.edu.sg::07c2a778-5a59-42a1-923e-55f4906ba0a0" providerId="AD" clId="Web-{86A27EA4-8303-0381-EE32-138BE2E911E0}" dt="2025-06-24T01:55:33.484" v="29"/>
      <pc:docMkLst>
        <pc:docMk/>
      </pc:docMkLst>
      <pc:sldChg chg="addSp modSp">
        <pc:chgData name="Alan CHANG Jia Jie" userId="S::alan.chang.2024@mitb.smu.edu.sg::07c2a778-5a59-42a1-923e-55f4906ba0a0" providerId="AD" clId="Web-{86A27EA4-8303-0381-EE32-138BE2E911E0}" dt="2025-06-24T01:55:33.484" v="29"/>
        <pc:sldMkLst>
          <pc:docMk/>
          <pc:sldMk cId="2918545836" sldId="355"/>
        </pc:sldMkLst>
        <pc:spChg chg="mod">
          <ac:chgData name="Alan CHANG Jia Jie" userId="S::alan.chang.2024@mitb.smu.edu.sg::07c2a778-5a59-42a1-923e-55f4906ba0a0" providerId="AD" clId="Web-{86A27EA4-8303-0381-EE32-138BE2E911E0}" dt="2025-06-24T01:55:05.967" v="28" actId="20577"/>
          <ac:spMkLst>
            <pc:docMk/>
            <pc:sldMk cId="2918545836" sldId="355"/>
            <ac:spMk id="5" creationId="{A08FEC74-B4CC-565B-8C9D-F08C85B6D3F5}"/>
          </ac:spMkLst>
        </pc:spChg>
        <pc:graphicFrameChg chg="add">
          <ac:chgData name="Alan CHANG Jia Jie" userId="S::alan.chang.2024@mitb.smu.edu.sg::07c2a778-5a59-42a1-923e-55f4906ba0a0" providerId="AD" clId="Web-{86A27EA4-8303-0381-EE32-138BE2E911E0}" dt="2025-06-24T01:55:33.484" v="29"/>
          <ac:graphicFrameMkLst>
            <pc:docMk/>
            <pc:sldMk cId="2918545836" sldId="355"/>
            <ac:graphicFrameMk id="6" creationId="{97A8B1A5-B646-8945-21DD-D471C9AEA8DC}"/>
          </ac:graphicFrameMkLst>
        </pc:graphicFrameChg>
      </pc:sldChg>
    </pc:docChg>
  </pc:docChgLst>
  <pc:docChgLst>
    <pc:chgData name="Shaun NEO Rong Jo" userId="bdd1e561-2e64-4a5d-9c44-b297986917c4" providerId="ADAL" clId="{79F093DF-0814-4325-9EB4-724C7C0A072C}"/>
    <pc:docChg chg="undo custSel addSld delSld modSld sldOrd">
      <pc:chgData name="Shaun NEO Rong Jo" userId="bdd1e561-2e64-4a5d-9c44-b297986917c4" providerId="ADAL" clId="{79F093DF-0814-4325-9EB4-724C7C0A072C}" dt="2025-06-24T12:02:07.370" v="1839" actId="20577"/>
      <pc:docMkLst>
        <pc:docMk/>
      </pc:docMkLst>
      <pc:sldChg chg="modSp mod">
        <pc:chgData name="Shaun NEO Rong Jo" userId="bdd1e561-2e64-4a5d-9c44-b297986917c4" providerId="ADAL" clId="{79F093DF-0814-4325-9EB4-724C7C0A072C}" dt="2025-06-24T11:57:39.465" v="1837" actId="1035"/>
        <pc:sldMkLst>
          <pc:docMk/>
          <pc:sldMk cId="0" sldId="258"/>
        </pc:sldMkLst>
        <pc:spChg chg="mod">
          <ac:chgData name="Shaun NEO Rong Jo" userId="bdd1e561-2e64-4a5d-9c44-b297986917c4" providerId="ADAL" clId="{79F093DF-0814-4325-9EB4-724C7C0A072C}" dt="2025-06-22T07:15:37.422" v="1173" actId="1038"/>
          <ac:spMkLst>
            <pc:docMk/>
            <pc:sldMk cId="0" sldId="258"/>
            <ac:spMk id="3" creationId="{09733F7B-7A67-D24B-73DB-F020D2BF5EE4}"/>
          </ac:spMkLst>
        </pc:spChg>
        <pc:spChg chg="mod">
          <ac:chgData name="Shaun NEO Rong Jo" userId="bdd1e561-2e64-4a5d-9c44-b297986917c4" providerId="ADAL" clId="{79F093DF-0814-4325-9EB4-724C7C0A072C}" dt="2025-06-24T11:10:38.018" v="1547" actId="1036"/>
          <ac:spMkLst>
            <pc:docMk/>
            <pc:sldMk cId="0" sldId="258"/>
            <ac:spMk id="4" creationId="{E149F4F8-FC51-A3EB-3665-49DEC8CAF8BC}"/>
          </ac:spMkLst>
        </pc:spChg>
        <pc:spChg chg="mod">
          <ac:chgData name="Shaun NEO Rong Jo" userId="bdd1e561-2e64-4a5d-9c44-b297986917c4" providerId="ADAL" clId="{79F093DF-0814-4325-9EB4-724C7C0A072C}" dt="2025-06-24T11:10:34.507" v="1545" actId="1036"/>
          <ac:spMkLst>
            <pc:docMk/>
            <pc:sldMk cId="0" sldId="258"/>
            <ac:spMk id="5" creationId="{21CBDA8F-81FB-9449-5E44-49E04ED82D35}"/>
          </ac:spMkLst>
        </pc:spChg>
        <pc:spChg chg="mod">
          <ac:chgData name="Shaun NEO Rong Jo" userId="bdd1e561-2e64-4a5d-9c44-b297986917c4" providerId="ADAL" clId="{79F093DF-0814-4325-9EB4-724C7C0A072C}" dt="2025-06-24T11:10:44.670" v="1553" actId="1036"/>
          <ac:spMkLst>
            <pc:docMk/>
            <pc:sldMk cId="0" sldId="258"/>
            <ac:spMk id="6" creationId="{E6CE54C0-646A-132B-682E-4A8E0A4AC147}"/>
          </ac:spMkLst>
        </pc:spChg>
        <pc:spChg chg="mod">
          <ac:chgData name="Shaun NEO Rong Jo" userId="bdd1e561-2e64-4a5d-9c44-b297986917c4" providerId="ADAL" clId="{79F093DF-0814-4325-9EB4-724C7C0A072C}" dt="2025-06-24T11:10:41.886" v="1551" actId="1036"/>
          <ac:spMkLst>
            <pc:docMk/>
            <pc:sldMk cId="0" sldId="258"/>
            <ac:spMk id="7" creationId="{A31E012C-E221-EF34-A473-F3BF47B1A33A}"/>
          </ac:spMkLst>
        </pc:spChg>
        <pc:spChg chg="mod">
          <ac:chgData name="Shaun NEO Rong Jo" userId="bdd1e561-2e64-4a5d-9c44-b297986917c4" providerId="ADAL" clId="{79F093DF-0814-4325-9EB4-724C7C0A072C}" dt="2025-06-22T07:12:52.044" v="1122" actId="1076"/>
          <ac:spMkLst>
            <pc:docMk/>
            <pc:sldMk cId="0" sldId="258"/>
            <ac:spMk id="21" creationId="{A352FF0D-DBA6-2DD9-1BA4-DA9E967F5473}"/>
          </ac:spMkLst>
        </pc:spChg>
        <pc:spChg chg="mod">
          <ac:chgData name="Shaun NEO Rong Jo" userId="bdd1e561-2e64-4a5d-9c44-b297986917c4" providerId="ADAL" clId="{79F093DF-0814-4325-9EB4-724C7C0A072C}" dt="2025-06-22T07:12:56.359" v="1123" actId="1076"/>
          <ac:spMkLst>
            <pc:docMk/>
            <pc:sldMk cId="0" sldId="258"/>
            <ac:spMk id="29" creationId="{A52EE936-D61C-C549-C470-6FBDD1AC9AF1}"/>
          </ac:spMkLst>
        </pc:spChg>
        <pc:spChg chg="mod">
          <ac:chgData name="Shaun NEO Rong Jo" userId="bdd1e561-2e64-4a5d-9c44-b297986917c4" providerId="ADAL" clId="{79F093DF-0814-4325-9EB4-724C7C0A072C}" dt="2025-06-22T07:13:01.114" v="1124" actId="1076"/>
          <ac:spMkLst>
            <pc:docMk/>
            <pc:sldMk cId="0" sldId="258"/>
            <ac:spMk id="31" creationId="{6E81F924-01E2-7FB8-B58A-44D5E789C4F1}"/>
          </ac:spMkLst>
        </pc:spChg>
        <pc:spChg chg="mod">
          <ac:chgData name="Shaun NEO Rong Jo" userId="bdd1e561-2e64-4a5d-9c44-b297986917c4" providerId="ADAL" clId="{79F093DF-0814-4325-9EB4-724C7C0A072C}" dt="2025-06-22T07:13:44.415" v="1138" actId="1076"/>
          <ac:spMkLst>
            <pc:docMk/>
            <pc:sldMk cId="0" sldId="258"/>
            <ac:spMk id="33" creationId="{2844D442-0A59-792C-F969-0A99DF2811D7}"/>
          </ac:spMkLst>
        </pc:spChg>
        <pc:spChg chg="mod">
          <ac:chgData name="Shaun NEO Rong Jo" userId="bdd1e561-2e64-4a5d-9c44-b297986917c4" providerId="ADAL" clId="{79F093DF-0814-4325-9EB4-724C7C0A072C}" dt="2025-06-22T07:13:10.567" v="1126" actId="1076"/>
          <ac:spMkLst>
            <pc:docMk/>
            <pc:sldMk cId="0" sldId="258"/>
            <ac:spMk id="35" creationId="{849DF33A-5ED2-8F4D-0A32-8AB3A0731F21}"/>
          </ac:spMkLst>
        </pc:spChg>
        <pc:spChg chg="mod">
          <ac:chgData name="Shaun NEO Rong Jo" userId="bdd1e561-2e64-4a5d-9c44-b297986917c4" providerId="ADAL" clId="{79F093DF-0814-4325-9EB4-724C7C0A072C}" dt="2025-06-22T07:15:19.695" v="1167" actId="1038"/>
          <ac:spMkLst>
            <pc:docMk/>
            <pc:sldMk cId="0" sldId="258"/>
            <ac:spMk id="404" creationId="{00000000-0000-0000-0000-000000000000}"/>
          </ac:spMkLst>
        </pc:spChg>
        <pc:spChg chg="mod">
          <ac:chgData name="Shaun NEO Rong Jo" userId="bdd1e561-2e64-4a5d-9c44-b297986917c4" providerId="ADAL" clId="{79F093DF-0814-4325-9EB4-724C7C0A072C}" dt="2025-06-22T07:15:00.280" v="1153" actId="1076"/>
          <ac:spMkLst>
            <pc:docMk/>
            <pc:sldMk cId="0" sldId="258"/>
            <ac:spMk id="415" creationId="{00000000-0000-0000-0000-000000000000}"/>
          </ac:spMkLst>
        </pc:spChg>
        <pc:picChg chg="mod">
          <ac:chgData name="Shaun NEO Rong Jo" userId="bdd1e561-2e64-4a5d-9c44-b297986917c4" providerId="ADAL" clId="{79F093DF-0814-4325-9EB4-724C7C0A072C}" dt="2025-06-22T07:13:22.185" v="1129" actId="1076"/>
          <ac:picMkLst>
            <pc:docMk/>
            <pc:sldMk cId="0" sldId="258"/>
            <ac:picMk id="20" creationId="{005826A4-0A64-0E21-68D1-4C391DF5AA79}"/>
          </ac:picMkLst>
        </pc:picChg>
        <pc:picChg chg="mod">
          <ac:chgData name="Shaun NEO Rong Jo" userId="bdd1e561-2e64-4a5d-9c44-b297986917c4" providerId="ADAL" clId="{79F093DF-0814-4325-9EB4-724C7C0A072C}" dt="2025-06-24T11:57:39.465" v="1837" actId="1035"/>
          <ac:picMkLst>
            <pc:docMk/>
            <pc:sldMk cId="0" sldId="258"/>
            <ac:picMk id="28" creationId="{22B61F9B-6B82-BCE1-A426-DD8E47AB0A55}"/>
          </ac:picMkLst>
        </pc:picChg>
        <pc:picChg chg="mod">
          <ac:chgData name="Shaun NEO Rong Jo" userId="bdd1e561-2e64-4a5d-9c44-b297986917c4" providerId="ADAL" clId="{79F093DF-0814-4325-9EB4-724C7C0A072C}" dt="2025-06-22T07:13:26.773" v="1131" actId="1076"/>
          <ac:picMkLst>
            <pc:docMk/>
            <pc:sldMk cId="0" sldId="258"/>
            <ac:picMk id="30" creationId="{45CBAF56-6BBC-DD37-2D8F-0093AD68DB5E}"/>
          </ac:picMkLst>
        </pc:picChg>
        <pc:picChg chg="mod">
          <ac:chgData name="Shaun NEO Rong Jo" userId="bdd1e561-2e64-4a5d-9c44-b297986917c4" providerId="ADAL" clId="{79F093DF-0814-4325-9EB4-724C7C0A072C}" dt="2025-06-22T07:13:29.407" v="1132" actId="1076"/>
          <ac:picMkLst>
            <pc:docMk/>
            <pc:sldMk cId="0" sldId="258"/>
            <ac:picMk id="32" creationId="{60B7D860-2A7C-B715-5FB8-0C7049360DC2}"/>
          </ac:picMkLst>
        </pc:picChg>
        <pc:picChg chg="mod">
          <ac:chgData name="Shaun NEO Rong Jo" userId="bdd1e561-2e64-4a5d-9c44-b297986917c4" providerId="ADAL" clId="{79F093DF-0814-4325-9EB4-724C7C0A072C}" dt="2025-06-22T07:13:33.319" v="1133" actId="1076"/>
          <ac:picMkLst>
            <pc:docMk/>
            <pc:sldMk cId="0" sldId="258"/>
            <ac:picMk id="34" creationId="{314224D1-CDF8-FB55-1C02-72C5085E3FC8}"/>
          </ac:picMkLst>
        </pc:picChg>
        <pc:picChg chg="mod">
          <ac:chgData name="Shaun NEO Rong Jo" userId="bdd1e561-2e64-4a5d-9c44-b297986917c4" providerId="ADAL" clId="{79F093DF-0814-4325-9EB4-724C7C0A072C}" dt="2025-06-22T07:13:50.961" v="1144" actId="1036"/>
          <ac:picMkLst>
            <pc:docMk/>
            <pc:sldMk cId="0" sldId="258"/>
            <ac:picMk id="410" creationId="{00000000-0000-0000-0000-000000000000}"/>
          </ac:picMkLst>
        </pc:picChg>
      </pc:sldChg>
      <pc:sldChg chg="addSp delSp modSp mod">
        <pc:chgData name="Shaun NEO Rong Jo" userId="bdd1e561-2e64-4a5d-9c44-b297986917c4" providerId="ADAL" clId="{79F093DF-0814-4325-9EB4-724C7C0A072C}" dt="2025-06-24T11:55:58.720" v="1836" actId="20577"/>
        <pc:sldMkLst>
          <pc:docMk/>
          <pc:sldMk cId="0" sldId="260"/>
        </pc:sldMkLst>
        <pc:spChg chg="add del mod">
          <ac:chgData name="Shaun NEO Rong Jo" userId="bdd1e561-2e64-4a5d-9c44-b297986917c4" providerId="ADAL" clId="{79F093DF-0814-4325-9EB4-724C7C0A072C}" dt="2025-06-24T11:41:29.153" v="1685" actId="478"/>
          <ac:spMkLst>
            <pc:docMk/>
            <pc:sldMk cId="0" sldId="260"/>
            <ac:spMk id="2" creationId="{EB67D84C-C799-840B-8DE6-C0D9FA81AB4E}"/>
          </ac:spMkLst>
        </pc:spChg>
        <pc:spChg chg="add mod">
          <ac:chgData name="Shaun NEO Rong Jo" userId="bdd1e561-2e64-4a5d-9c44-b297986917c4" providerId="ADAL" clId="{79F093DF-0814-4325-9EB4-724C7C0A072C}" dt="2025-06-24T11:55:58.720" v="1836" actId="20577"/>
          <ac:spMkLst>
            <pc:docMk/>
            <pc:sldMk cId="0" sldId="260"/>
            <ac:spMk id="3" creationId="{6C9DD927-2DB5-EF9A-C310-6EA59634E909}"/>
          </ac:spMkLst>
        </pc:spChg>
        <pc:spChg chg="del mod">
          <ac:chgData name="Shaun NEO Rong Jo" userId="bdd1e561-2e64-4a5d-9c44-b297986917c4" providerId="ADAL" clId="{79F093DF-0814-4325-9EB4-724C7C0A072C}" dt="2025-06-24T11:42:41.796" v="1738" actId="478"/>
          <ac:spMkLst>
            <pc:docMk/>
            <pc:sldMk cId="0" sldId="260"/>
            <ac:spMk id="5" creationId="{FC2A9988-8C0D-2555-B019-F78DEBACE567}"/>
          </ac:spMkLst>
        </pc:spChg>
        <pc:spChg chg="mod">
          <ac:chgData name="Shaun NEO Rong Jo" userId="bdd1e561-2e64-4a5d-9c44-b297986917c4" providerId="ADAL" clId="{79F093DF-0814-4325-9EB4-724C7C0A072C}" dt="2025-06-24T11:40:22.661" v="1638" actId="1036"/>
          <ac:spMkLst>
            <pc:docMk/>
            <pc:sldMk cId="0" sldId="260"/>
            <ac:spMk id="432" creationId="{00000000-0000-0000-0000-000000000000}"/>
          </ac:spMkLst>
        </pc:spChg>
        <pc:spChg chg="mod">
          <ac:chgData name="Shaun NEO Rong Jo" userId="bdd1e561-2e64-4a5d-9c44-b297986917c4" providerId="ADAL" clId="{79F093DF-0814-4325-9EB4-724C7C0A072C}" dt="2025-06-24T11:40:48.764" v="1647" actId="1076"/>
          <ac:spMkLst>
            <pc:docMk/>
            <pc:sldMk cId="0" sldId="260"/>
            <ac:spMk id="434" creationId="{00000000-0000-0000-0000-000000000000}"/>
          </ac:spMkLst>
        </pc:spChg>
        <pc:picChg chg="mod">
          <ac:chgData name="Shaun NEO Rong Jo" userId="bdd1e561-2e64-4a5d-9c44-b297986917c4" providerId="ADAL" clId="{79F093DF-0814-4325-9EB4-724C7C0A072C}" dt="2025-06-24T11:40:34.124" v="1643" actId="1076"/>
          <ac:picMkLst>
            <pc:docMk/>
            <pc:sldMk cId="0" sldId="260"/>
            <ac:picMk id="2050" creationId="{96F8DF52-DC40-4463-7660-42CADA807832}"/>
          </ac:picMkLst>
        </pc:picChg>
      </pc:sldChg>
      <pc:sldChg chg="addSp delSp modSp del mod modShow">
        <pc:chgData name="Shaun NEO Rong Jo" userId="bdd1e561-2e64-4a5d-9c44-b297986917c4" providerId="ADAL" clId="{79F093DF-0814-4325-9EB4-724C7C0A072C}" dt="2025-06-22T07:04:05.750" v="691" actId="2696"/>
        <pc:sldMkLst>
          <pc:docMk/>
          <pc:sldMk cId="965980418" sldId="316"/>
        </pc:sldMkLst>
      </pc:sldChg>
      <pc:sldChg chg="del mod modShow">
        <pc:chgData name="Shaun NEO Rong Jo" userId="bdd1e561-2e64-4a5d-9c44-b297986917c4" providerId="ADAL" clId="{79F093DF-0814-4325-9EB4-724C7C0A072C}" dt="2025-06-22T07:04:05.750" v="691" actId="2696"/>
        <pc:sldMkLst>
          <pc:docMk/>
          <pc:sldMk cId="3104166003" sldId="332"/>
        </pc:sldMkLst>
      </pc:sldChg>
      <pc:sldChg chg="del mod modShow">
        <pc:chgData name="Shaun NEO Rong Jo" userId="bdd1e561-2e64-4a5d-9c44-b297986917c4" providerId="ADAL" clId="{79F093DF-0814-4325-9EB4-724C7C0A072C}" dt="2025-06-22T07:04:05.750" v="691" actId="2696"/>
        <pc:sldMkLst>
          <pc:docMk/>
          <pc:sldMk cId="2335383562" sldId="333"/>
        </pc:sldMkLst>
      </pc:sldChg>
      <pc:sldChg chg="del mod modShow">
        <pc:chgData name="Shaun NEO Rong Jo" userId="bdd1e561-2e64-4a5d-9c44-b297986917c4" providerId="ADAL" clId="{79F093DF-0814-4325-9EB4-724C7C0A072C}" dt="2025-06-22T07:04:05.750" v="691" actId="2696"/>
        <pc:sldMkLst>
          <pc:docMk/>
          <pc:sldMk cId="3140722706" sldId="334"/>
        </pc:sldMkLst>
      </pc:sldChg>
      <pc:sldChg chg="del mod modShow">
        <pc:chgData name="Shaun NEO Rong Jo" userId="bdd1e561-2e64-4a5d-9c44-b297986917c4" providerId="ADAL" clId="{79F093DF-0814-4325-9EB4-724C7C0A072C}" dt="2025-06-22T07:04:05.750" v="691" actId="2696"/>
        <pc:sldMkLst>
          <pc:docMk/>
          <pc:sldMk cId="4143604397" sldId="338"/>
        </pc:sldMkLst>
      </pc:sldChg>
      <pc:sldChg chg="modSp del mod modShow">
        <pc:chgData name="Shaun NEO Rong Jo" userId="bdd1e561-2e64-4a5d-9c44-b297986917c4" providerId="ADAL" clId="{79F093DF-0814-4325-9EB4-724C7C0A072C}" dt="2025-06-22T07:04:05.750" v="691" actId="2696"/>
        <pc:sldMkLst>
          <pc:docMk/>
          <pc:sldMk cId="3661452111" sldId="339"/>
        </pc:sldMkLst>
      </pc:sldChg>
      <pc:sldChg chg="del mod modShow">
        <pc:chgData name="Shaun NEO Rong Jo" userId="bdd1e561-2e64-4a5d-9c44-b297986917c4" providerId="ADAL" clId="{79F093DF-0814-4325-9EB4-724C7C0A072C}" dt="2025-06-22T07:04:05.750" v="691" actId="2696"/>
        <pc:sldMkLst>
          <pc:docMk/>
          <pc:sldMk cId="2044327384" sldId="341"/>
        </pc:sldMkLst>
      </pc:sldChg>
      <pc:sldChg chg="del mod modShow">
        <pc:chgData name="Shaun NEO Rong Jo" userId="bdd1e561-2e64-4a5d-9c44-b297986917c4" providerId="ADAL" clId="{79F093DF-0814-4325-9EB4-724C7C0A072C}" dt="2025-06-22T07:04:05.750" v="691" actId="2696"/>
        <pc:sldMkLst>
          <pc:docMk/>
          <pc:sldMk cId="1918679378" sldId="342"/>
        </pc:sldMkLst>
      </pc:sldChg>
      <pc:sldChg chg="modSp del mod modShow">
        <pc:chgData name="Shaun NEO Rong Jo" userId="bdd1e561-2e64-4a5d-9c44-b297986917c4" providerId="ADAL" clId="{79F093DF-0814-4325-9EB4-724C7C0A072C}" dt="2025-06-22T07:04:05.750" v="691" actId="2696"/>
        <pc:sldMkLst>
          <pc:docMk/>
          <pc:sldMk cId="1306745041" sldId="343"/>
        </pc:sldMkLst>
      </pc:sldChg>
      <pc:sldChg chg="addSp delSp modSp add mod ord">
        <pc:chgData name="Shaun NEO Rong Jo" userId="bdd1e561-2e64-4a5d-9c44-b297986917c4" providerId="ADAL" clId="{79F093DF-0814-4325-9EB4-724C7C0A072C}" dt="2025-06-24T11:13:09.209" v="1573" actId="20577"/>
        <pc:sldMkLst>
          <pc:docMk/>
          <pc:sldMk cId="1356619106" sldId="344"/>
        </pc:sldMkLst>
        <pc:spChg chg="mod">
          <ac:chgData name="Shaun NEO Rong Jo" userId="bdd1e561-2e64-4a5d-9c44-b297986917c4" providerId="ADAL" clId="{79F093DF-0814-4325-9EB4-724C7C0A072C}" dt="2025-06-24T11:13:09.209" v="1573" actId="20577"/>
          <ac:spMkLst>
            <pc:docMk/>
            <pc:sldMk cId="1356619106" sldId="344"/>
            <ac:spMk id="399" creationId="{8664E117-2FBE-BB00-0B60-9CC6C2BFF4BC}"/>
          </ac:spMkLst>
        </pc:spChg>
      </pc:sldChg>
      <pc:sldChg chg="add del">
        <pc:chgData name="Shaun NEO Rong Jo" userId="bdd1e561-2e64-4a5d-9c44-b297986917c4" providerId="ADAL" clId="{79F093DF-0814-4325-9EB4-724C7C0A072C}" dt="2025-06-22T06:59:33.766" v="390" actId="2890"/>
        <pc:sldMkLst>
          <pc:docMk/>
          <pc:sldMk cId="1817911542" sldId="345"/>
        </pc:sldMkLst>
      </pc:sldChg>
      <pc:sldChg chg="modSp add mod ord">
        <pc:chgData name="Shaun NEO Rong Jo" userId="bdd1e561-2e64-4a5d-9c44-b297986917c4" providerId="ADAL" clId="{79F093DF-0814-4325-9EB4-724C7C0A072C}" dt="2025-06-24T11:13:13.302" v="1575" actId="20577"/>
        <pc:sldMkLst>
          <pc:docMk/>
          <pc:sldMk cId="2832987652" sldId="345"/>
        </pc:sldMkLst>
        <pc:spChg chg="mod">
          <ac:chgData name="Shaun NEO Rong Jo" userId="bdd1e561-2e64-4a5d-9c44-b297986917c4" providerId="ADAL" clId="{79F093DF-0814-4325-9EB4-724C7C0A072C}" dt="2025-06-24T11:13:13.302" v="1575" actId="20577"/>
          <ac:spMkLst>
            <pc:docMk/>
            <pc:sldMk cId="2832987652" sldId="345"/>
            <ac:spMk id="399" creationId="{C8829438-6B04-B4B6-F587-0B75C44A67BF}"/>
          </ac:spMkLst>
        </pc:spChg>
        <pc:graphicFrameChg chg="mod">
          <ac:chgData name="Shaun NEO Rong Jo" userId="bdd1e561-2e64-4a5d-9c44-b297986917c4" providerId="ADAL" clId="{79F093DF-0814-4325-9EB4-724C7C0A072C}" dt="2025-06-24T08:37:37.111" v="1188" actId="1035"/>
          <ac:graphicFrameMkLst>
            <pc:docMk/>
            <pc:sldMk cId="2832987652" sldId="345"/>
            <ac:graphicFrameMk id="4" creationId="{50CE0965-6EE7-AB6F-6297-89051A31D480}"/>
          </ac:graphicFrameMkLst>
        </pc:graphicFrameChg>
      </pc:sldChg>
      <pc:sldChg chg="modSp add mod">
        <pc:chgData name="Shaun NEO Rong Jo" userId="bdd1e561-2e64-4a5d-9c44-b297986917c4" providerId="ADAL" clId="{79F093DF-0814-4325-9EB4-724C7C0A072C}" dt="2025-06-24T11:13:01.712" v="1569" actId="20577"/>
        <pc:sldMkLst>
          <pc:docMk/>
          <pc:sldMk cId="1626346557" sldId="346"/>
        </pc:sldMkLst>
        <pc:spChg chg="mod">
          <ac:chgData name="Shaun NEO Rong Jo" userId="bdd1e561-2e64-4a5d-9c44-b297986917c4" providerId="ADAL" clId="{79F093DF-0814-4325-9EB4-724C7C0A072C}" dt="2025-06-24T10:38:19.183" v="1428" actId="1076"/>
          <ac:spMkLst>
            <pc:docMk/>
            <pc:sldMk cId="1626346557" sldId="346"/>
            <ac:spMk id="37" creationId="{D017CE8A-E7C8-5F15-261D-A03CB2613207}"/>
          </ac:spMkLst>
        </pc:spChg>
        <pc:spChg chg="mod">
          <ac:chgData name="Shaun NEO Rong Jo" userId="bdd1e561-2e64-4a5d-9c44-b297986917c4" providerId="ADAL" clId="{79F093DF-0814-4325-9EB4-724C7C0A072C}" dt="2025-06-24T11:13:01.712" v="1569" actId="20577"/>
          <ac:spMkLst>
            <pc:docMk/>
            <pc:sldMk cId="1626346557" sldId="346"/>
            <ac:spMk id="399" creationId="{06028DE8-0C22-7386-D86F-220BFF7D932A}"/>
          </ac:spMkLst>
        </pc:spChg>
        <pc:cxnChg chg="mod">
          <ac:chgData name="Shaun NEO Rong Jo" userId="bdd1e561-2e64-4a5d-9c44-b297986917c4" providerId="ADAL" clId="{79F093DF-0814-4325-9EB4-724C7C0A072C}" dt="2025-06-24T10:38:19.183" v="1428" actId="1076"/>
          <ac:cxnSpMkLst>
            <pc:docMk/>
            <pc:sldMk cId="1626346557" sldId="346"/>
            <ac:cxnSpMk id="36" creationId="{BE6A50C6-C41A-FEAB-E356-5A3CD715725E}"/>
          </ac:cxnSpMkLst>
        </pc:cxnChg>
      </pc:sldChg>
      <pc:sldChg chg="add del">
        <pc:chgData name="Shaun NEO Rong Jo" userId="bdd1e561-2e64-4a5d-9c44-b297986917c4" providerId="ADAL" clId="{79F093DF-0814-4325-9EB4-724C7C0A072C}" dt="2025-06-22T06:59:33.045" v="389" actId="2890"/>
        <pc:sldMkLst>
          <pc:docMk/>
          <pc:sldMk cId="3719780097" sldId="346"/>
        </pc:sldMkLst>
      </pc:sldChg>
      <pc:sldChg chg="add del">
        <pc:chgData name="Shaun NEO Rong Jo" userId="bdd1e561-2e64-4a5d-9c44-b297986917c4" providerId="ADAL" clId="{79F093DF-0814-4325-9EB4-724C7C0A072C}" dt="2025-06-22T06:59:32.389" v="388" actId="2890"/>
        <pc:sldMkLst>
          <pc:docMk/>
          <pc:sldMk cId="1619539820" sldId="347"/>
        </pc:sldMkLst>
      </pc:sldChg>
      <pc:sldChg chg="add del">
        <pc:chgData name="Shaun NEO Rong Jo" userId="bdd1e561-2e64-4a5d-9c44-b297986917c4" providerId="ADAL" clId="{79F093DF-0814-4325-9EB4-724C7C0A072C}" dt="2025-06-22T07:01:34.568" v="528" actId="2696"/>
        <pc:sldMkLst>
          <pc:docMk/>
          <pc:sldMk cId="1864754388" sldId="347"/>
        </pc:sldMkLst>
      </pc:sldChg>
      <pc:sldChg chg="modSp add mod ord">
        <pc:chgData name="Shaun NEO Rong Jo" userId="bdd1e561-2e64-4a5d-9c44-b297986917c4" providerId="ADAL" clId="{79F093DF-0814-4325-9EB4-724C7C0A072C}" dt="2025-06-24T11:12:53.633" v="1565" actId="20577"/>
        <pc:sldMkLst>
          <pc:docMk/>
          <pc:sldMk cId="919553667" sldId="348"/>
        </pc:sldMkLst>
        <pc:spChg chg="mod">
          <ac:chgData name="Shaun NEO Rong Jo" userId="bdd1e561-2e64-4a5d-9c44-b297986917c4" providerId="ADAL" clId="{79F093DF-0814-4325-9EB4-724C7C0A072C}" dt="2025-06-24T11:12:53.633" v="1565" actId="20577"/>
          <ac:spMkLst>
            <pc:docMk/>
            <pc:sldMk cId="919553667" sldId="348"/>
            <ac:spMk id="399" creationId="{0F95080F-68A1-675A-5E7A-442726ED8193}"/>
          </ac:spMkLst>
        </pc:spChg>
      </pc:sldChg>
      <pc:sldChg chg="add del">
        <pc:chgData name="Shaun NEO Rong Jo" userId="bdd1e561-2e64-4a5d-9c44-b297986917c4" providerId="ADAL" clId="{79F093DF-0814-4325-9EB4-724C7C0A072C}" dt="2025-06-22T06:59:32.195" v="387" actId="2890"/>
        <pc:sldMkLst>
          <pc:docMk/>
          <pc:sldMk cId="3775663986" sldId="348"/>
        </pc:sldMkLst>
      </pc:sldChg>
      <pc:sldChg chg="add del">
        <pc:chgData name="Shaun NEO Rong Jo" userId="bdd1e561-2e64-4a5d-9c44-b297986917c4" providerId="ADAL" clId="{79F093DF-0814-4325-9EB4-724C7C0A072C}" dt="2025-06-22T07:02:00.385" v="558" actId="47"/>
        <pc:sldMkLst>
          <pc:docMk/>
          <pc:sldMk cId="574993269" sldId="349"/>
        </pc:sldMkLst>
      </pc:sldChg>
      <pc:sldChg chg="modSp add mod">
        <pc:chgData name="Shaun NEO Rong Jo" userId="bdd1e561-2e64-4a5d-9c44-b297986917c4" providerId="ADAL" clId="{79F093DF-0814-4325-9EB4-724C7C0A072C}" dt="2025-06-22T07:02:41.819" v="647" actId="20577"/>
        <pc:sldMkLst>
          <pc:docMk/>
          <pc:sldMk cId="3887589443" sldId="350"/>
        </pc:sldMkLst>
      </pc:sldChg>
      <pc:sldChg chg="add del">
        <pc:chgData name="Shaun NEO Rong Jo" userId="bdd1e561-2e64-4a5d-9c44-b297986917c4" providerId="ADAL" clId="{79F093DF-0814-4325-9EB4-724C7C0A072C}" dt="2025-06-22T07:02:47.584" v="649" actId="2696"/>
        <pc:sldMkLst>
          <pc:docMk/>
          <pc:sldMk cId="2854779247" sldId="351"/>
        </pc:sldMkLst>
      </pc:sldChg>
      <pc:sldChg chg="modSp add mod">
        <pc:chgData name="Shaun NEO Rong Jo" userId="bdd1e561-2e64-4a5d-9c44-b297986917c4" providerId="ADAL" clId="{79F093DF-0814-4325-9EB4-724C7C0A072C}" dt="2025-06-24T11:13:04.706" v="1571" actId="20577"/>
        <pc:sldMkLst>
          <pc:docMk/>
          <pc:sldMk cId="1831507543" sldId="352"/>
        </pc:sldMkLst>
        <pc:spChg chg="mod">
          <ac:chgData name="Shaun NEO Rong Jo" userId="bdd1e561-2e64-4a5d-9c44-b297986917c4" providerId="ADAL" clId="{79F093DF-0814-4325-9EB4-724C7C0A072C}" dt="2025-06-24T11:13:04.706" v="1571" actId="20577"/>
          <ac:spMkLst>
            <pc:docMk/>
            <pc:sldMk cId="1831507543" sldId="352"/>
            <ac:spMk id="399" creationId="{071AED12-1D5D-4423-CEFD-BEE6B6C1C94A}"/>
          </ac:spMkLst>
        </pc:spChg>
      </pc:sldChg>
      <pc:sldChg chg="modSp add mod ord">
        <pc:chgData name="Shaun NEO Rong Jo" userId="bdd1e561-2e64-4a5d-9c44-b297986917c4" providerId="ADAL" clId="{79F093DF-0814-4325-9EB4-724C7C0A072C}" dt="2025-06-24T11:12:57.429" v="1567" actId="20577"/>
        <pc:sldMkLst>
          <pc:docMk/>
          <pc:sldMk cId="3182415005" sldId="353"/>
        </pc:sldMkLst>
        <pc:spChg chg="mod">
          <ac:chgData name="Shaun NEO Rong Jo" userId="bdd1e561-2e64-4a5d-9c44-b297986917c4" providerId="ADAL" clId="{79F093DF-0814-4325-9EB4-724C7C0A072C}" dt="2025-06-24T11:12:57.429" v="1567" actId="20577"/>
          <ac:spMkLst>
            <pc:docMk/>
            <pc:sldMk cId="3182415005" sldId="353"/>
            <ac:spMk id="399" creationId="{E4FB5ACD-0FA6-4B64-47DE-FA877E54DD45}"/>
          </ac:spMkLst>
        </pc:spChg>
      </pc:sldChg>
      <pc:sldChg chg="modSp add mod ord">
        <pc:chgData name="Shaun NEO Rong Jo" userId="bdd1e561-2e64-4a5d-9c44-b297986917c4" providerId="ADAL" clId="{79F093DF-0814-4325-9EB4-724C7C0A072C}" dt="2025-06-24T11:12:46.848" v="1561" actId="20577"/>
        <pc:sldMkLst>
          <pc:docMk/>
          <pc:sldMk cId="713010511" sldId="354"/>
        </pc:sldMkLst>
        <pc:spChg chg="mod">
          <ac:chgData name="Shaun NEO Rong Jo" userId="bdd1e561-2e64-4a5d-9c44-b297986917c4" providerId="ADAL" clId="{79F093DF-0814-4325-9EB4-724C7C0A072C}" dt="2025-06-24T08:38:01.826" v="1198" actId="1038"/>
          <ac:spMkLst>
            <pc:docMk/>
            <pc:sldMk cId="713010511" sldId="354"/>
            <ac:spMk id="3" creationId="{2B5B3BAC-5ACD-F768-F1CD-890A2330344C}"/>
          </ac:spMkLst>
        </pc:spChg>
        <pc:spChg chg="mod">
          <ac:chgData name="Shaun NEO Rong Jo" userId="bdd1e561-2e64-4a5d-9c44-b297986917c4" providerId="ADAL" clId="{79F093DF-0814-4325-9EB4-724C7C0A072C}" dt="2025-06-24T11:12:46.848" v="1561" actId="20577"/>
          <ac:spMkLst>
            <pc:docMk/>
            <pc:sldMk cId="713010511" sldId="354"/>
            <ac:spMk id="399" creationId="{FE85378F-1AB0-DC50-2945-308A6CE71C2A}"/>
          </ac:spMkLst>
        </pc:spChg>
        <pc:picChg chg="mod">
          <ac:chgData name="Shaun NEO Rong Jo" userId="bdd1e561-2e64-4a5d-9c44-b297986917c4" providerId="ADAL" clId="{79F093DF-0814-4325-9EB4-724C7C0A072C}" dt="2025-06-24T08:38:03.874" v="1199" actId="1038"/>
          <ac:picMkLst>
            <pc:docMk/>
            <pc:sldMk cId="713010511" sldId="354"/>
            <ac:picMk id="415" creationId="{E980DCAC-B4EA-BBE0-9EDF-9BC8599E745C}"/>
          </ac:picMkLst>
        </pc:picChg>
        <pc:cxnChg chg="mod">
          <ac:chgData name="Shaun NEO Rong Jo" userId="bdd1e561-2e64-4a5d-9c44-b297986917c4" providerId="ADAL" clId="{79F093DF-0814-4325-9EB4-724C7C0A072C}" dt="2025-06-24T08:38:01.826" v="1198" actId="1038"/>
          <ac:cxnSpMkLst>
            <pc:docMk/>
            <pc:sldMk cId="713010511" sldId="354"/>
            <ac:cxnSpMk id="10" creationId="{45599540-ED87-E0F5-C64C-D36F0D62F4F8}"/>
          </ac:cxnSpMkLst>
        </pc:cxnChg>
      </pc:sldChg>
      <pc:sldChg chg="modSp add mod">
        <pc:chgData name="Shaun NEO Rong Jo" userId="bdd1e561-2e64-4a5d-9c44-b297986917c4" providerId="ADAL" clId="{79F093DF-0814-4325-9EB4-724C7C0A072C}" dt="2025-06-24T11:39:02.184" v="1616" actId="1036"/>
        <pc:sldMkLst>
          <pc:docMk/>
          <pc:sldMk cId="2918545836" sldId="355"/>
        </pc:sldMkLst>
        <pc:spChg chg="mod">
          <ac:chgData name="Shaun NEO Rong Jo" userId="bdd1e561-2e64-4a5d-9c44-b297986917c4" providerId="ADAL" clId="{79F093DF-0814-4325-9EB4-724C7C0A072C}" dt="2025-06-24T10:36:38.108" v="1382" actId="1038"/>
          <ac:spMkLst>
            <pc:docMk/>
            <pc:sldMk cId="2918545836" sldId="355"/>
            <ac:spMk id="2" creationId="{0368F058-D89B-E312-E489-1895C4BD55B4}"/>
          </ac:spMkLst>
        </pc:spChg>
        <pc:spChg chg="mod">
          <ac:chgData name="Shaun NEO Rong Jo" userId="bdd1e561-2e64-4a5d-9c44-b297986917c4" providerId="ADAL" clId="{79F093DF-0814-4325-9EB4-724C7C0A072C}" dt="2025-06-24T10:36:44.736" v="1406" actId="1038"/>
          <ac:spMkLst>
            <pc:docMk/>
            <pc:sldMk cId="2918545836" sldId="355"/>
            <ac:spMk id="3" creationId="{4C785F0B-05AC-4026-CF94-5C2E54CAE81B}"/>
          </ac:spMkLst>
        </pc:spChg>
        <pc:spChg chg="mod">
          <ac:chgData name="Shaun NEO Rong Jo" userId="bdd1e561-2e64-4a5d-9c44-b297986917c4" providerId="ADAL" clId="{79F093DF-0814-4325-9EB4-724C7C0A072C}" dt="2025-06-24T11:25:31.807" v="1581" actId="20577"/>
          <ac:spMkLst>
            <pc:docMk/>
            <pc:sldMk cId="2918545836" sldId="355"/>
            <ac:spMk id="4" creationId="{4BCB3C88-98EC-5521-0BFA-D9F293198C68}"/>
          </ac:spMkLst>
        </pc:spChg>
        <pc:spChg chg="mod">
          <ac:chgData name="Shaun NEO Rong Jo" userId="bdd1e561-2e64-4a5d-9c44-b297986917c4" providerId="ADAL" clId="{79F093DF-0814-4325-9EB4-724C7C0A072C}" dt="2025-06-24T11:38:55.126" v="1604" actId="1035"/>
          <ac:spMkLst>
            <pc:docMk/>
            <pc:sldMk cId="2918545836" sldId="355"/>
            <ac:spMk id="5" creationId="{A08FEC74-B4CC-565B-8C9D-F08C85B6D3F5}"/>
          </ac:spMkLst>
        </pc:spChg>
        <pc:spChg chg="mod">
          <ac:chgData name="Shaun NEO Rong Jo" userId="bdd1e561-2e64-4a5d-9c44-b297986917c4" providerId="ADAL" clId="{79F093DF-0814-4325-9EB4-724C7C0A072C}" dt="2025-06-24T10:36:07.639" v="1278" actId="1038"/>
          <ac:spMkLst>
            <pc:docMk/>
            <pc:sldMk cId="2918545836" sldId="355"/>
            <ac:spMk id="399" creationId="{5A452AED-F834-C548-BED7-8ADE8CE136A5}"/>
          </ac:spMkLst>
        </pc:spChg>
        <pc:graphicFrameChg chg="mod">
          <ac:chgData name="Shaun NEO Rong Jo" userId="bdd1e561-2e64-4a5d-9c44-b297986917c4" providerId="ADAL" clId="{79F093DF-0814-4325-9EB4-724C7C0A072C}" dt="2025-06-24T11:39:02.184" v="1616" actId="1036"/>
          <ac:graphicFrameMkLst>
            <pc:docMk/>
            <pc:sldMk cId="2918545836" sldId="355"/>
            <ac:graphicFrameMk id="6" creationId="{97A8B1A5-B646-8945-21DD-D471C9AEA8DC}"/>
          </ac:graphicFrameMkLst>
        </pc:graphicFrameChg>
      </pc:sldChg>
      <pc:sldChg chg="modSp mod ord">
        <pc:chgData name="Shaun NEO Rong Jo" userId="bdd1e561-2e64-4a5d-9c44-b297986917c4" providerId="ADAL" clId="{79F093DF-0814-4325-9EB4-724C7C0A072C}" dt="2025-06-24T12:02:07.370" v="1839" actId="20577"/>
        <pc:sldMkLst>
          <pc:docMk/>
          <pc:sldMk cId="3869776828" sldId="356"/>
        </pc:sldMkLst>
        <pc:spChg chg="mod">
          <ac:chgData name="Shaun NEO Rong Jo" userId="bdd1e561-2e64-4a5d-9c44-b297986917c4" providerId="ADAL" clId="{79F093DF-0814-4325-9EB4-724C7C0A072C}" dt="2025-06-24T12:02:07.370" v="1839" actId="20577"/>
          <ac:spMkLst>
            <pc:docMk/>
            <pc:sldMk cId="3869776828" sldId="356"/>
            <ac:spMk id="2" creationId="{5D491E4A-5736-FE75-9E25-304B7A95254D}"/>
          </ac:spMkLst>
        </pc:spChg>
        <pc:spChg chg="mod">
          <ac:chgData name="Shaun NEO Rong Jo" userId="bdd1e561-2e64-4a5d-9c44-b297986917c4" providerId="ADAL" clId="{79F093DF-0814-4325-9EB4-724C7C0A072C}" dt="2025-06-24T11:12:50.070" v="1563" actId="20577"/>
          <ac:spMkLst>
            <pc:docMk/>
            <pc:sldMk cId="3869776828" sldId="356"/>
            <ac:spMk id="399" creationId="{E4FB5ACD-0FA6-4B64-47DE-FA877E54DD45}"/>
          </ac:spMkLst>
        </pc:spChg>
      </pc:sldChg>
      <pc:sldMasterChg chg="delSldLayout">
        <pc:chgData name="Shaun NEO Rong Jo" userId="bdd1e561-2e64-4a5d-9c44-b297986917c4" providerId="ADAL" clId="{79F093DF-0814-4325-9EB4-724C7C0A072C}" dt="2025-06-22T07:04:05.750" v="691" actId="2696"/>
        <pc:sldMasterMkLst>
          <pc:docMk/>
          <pc:sldMasterMk cId="0" sldId="2147483680"/>
        </pc:sldMasterMkLst>
        <pc:sldLayoutChg chg="del">
          <pc:chgData name="Shaun NEO Rong Jo" userId="bdd1e561-2e64-4a5d-9c44-b297986917c4" providerId="ADAL" clId="{79F093DF-0814-4325-9EB4-724C7C0A072C}" dt="2025-06-22T07:04:05.750" v="691" actId="2696"/>
          <pc:sldLayoutMkLst>
            <pc:docMk/>
            <pc:sldMasterMk cId="0" sldId="2147483680"/>
            <pc:sldLayoutMk cId="2467285376"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3d9f8ba3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3d9f8ba3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67B183B3-CDE7-0129-66C2-5CBB800C0AA7}"/>
            </a:ext>
          </a:extLst>
        </p:cNvPr>
        <p:cNvGrpSpPr/>
        <p:nvPr/>
      </p:nvGrpSpPr>
      <p:grpSpPr>
        <a:xfrm>
          <a:off x="0" y="0"/>
          <a:ext cx="0" cy="0"/>
          <a:chOff x="0" y="0"/>
          <a:chExt cx="0" cy="0"/>
        </a:xfrm>
      </p:grpSpPr>
      <p:sp>
        <p:nvSpPr>
          <p:cNvPr id="396" name="Google Shape;396;gd431007ba2_0_215:notes">
            <a:extLst>
              <a:ext uri="{FF2B5EF4-FFF2-40B4-BE49-F238E27FC236}">
                <a16:creationId xmlns:a16="http://schemas.microsoft.com/office/drawing/2014/main" id="{666A0968-5DCC-B69C-DC17-831151E8F0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a:extLst>
              <a:ext uri="{FF2B5EF4-FFF2-40B4-BE49-F238E27FC236}">
                <a16:creationId xmlns:a16="http://schemas.microsoft.com/office/drawing/2014/main" id="{AFB170E4-0FF9-7893-0D2F-B8D494890B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8532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55A61AA6-7820-7CA1-4C14-E80B4FB2CE3A}"/>
            </a:ext>
          </a:extLst>
        </p:cNvPr>
        <p:cNvGrpSpPr/>
        <p:nvPr/>
      </p:nvGrpSpPr>
      <p:grpSpPr>
        <a:xfrm>
          <a:off x="0" y="0"/>
          <a:ext cx="0" cy="0"/>
          <a:chOff x="0" y="0"/>
          <a:chExt cx="0" cy="0"/>
        </a:xfrm>
      </p:grpSpPr>
      <p:sp>
        <p:nvSpPr>
          <p:cNvPr id="396" name="Google Shape;396;gd431007ba2_0_215:notes">
            <a:extLst>
              <a:ext uri="{FF2B5EF4-FFF2-40B4-BE49-F238E27FC236}">
                <a16:creationId xmlns:a16="http://schemas.microsoft.com/office/drawing/2014/main" id="{645E7881-7832-A283-1FC7-3A9A2CCBB9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a:extLst>
              <a:ext uri="{FF2B5EF4-FFF2-40B4-BE49-F238E27FC236}">
                <a16:creationId xmlns:a16="http://schemas.microsoft.com/office/drawing/2014/main" id="{ECDB70A2-7C76-5825-FC68-BDA0524F82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5595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FC5F6E21-82F0-983F-E7F9-B38FE241D9B5}"/>
            </a:ext>
          </a:extLst>
        </p:cNvPr>
        <p:cNvGrpSpPr/>
        <p:nvPr/>
      </p:nvGrpSpPr>
      <p:grpSpPr>
        <a:xfrm>
          <a:off x="0" y="0"/>
          <a:ext cx="0" cy="0"/>
          <a:chOff x="0" y="0"/>
          <a:chExt cx="0" cy="0"/>
        </a:xfrm>
      </p:grpSpPr>
      <p:sp>
        <p:nvSpPr>
          <p:cNvPr id="396" name="Google Shape;396;gd431007ba2_0_215:notes">
            <a:extLst>
              <a:ext uri="{FF2B5EF4-FFF2-40B4-BE49-F238E27FC236}">
                <a16:creationId xmlns:a16="http://schemas.microsoft.com/office/drawing/2014/main" id="{BD7FA4C3-9CCE-ABEC-A4EA-5A435C3E391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a:extLst>
              <a:ext uri="{FF2B5EF4-FFF2-40B4-BE49-F238E27FC236}">
                <a16:creationId xmlns:a16="http://schemas.microsoft.com/office/drawing/2014/main" id="{B6977D2E-0698-54B5-3EEB-8D9851902E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26471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3C12F185-1CE0-06C8-D81C-459612B023F3}"/>
            </a:ext>
          </a:extLst>
        </p:cNvPr>
        <p:cNvGrpSpPr/>
        <p:nvPr/>
      </p:nvGrpSpPr>
      <p:grpSpPr>
        <a:xfrm>
          <a:off x="0" y="0"/>
          <a:ext cx="0" cy="0"/>
          <a:chOff x="0" y="0"/>
          <a:chExt cx="0" cy="0"/>
        </a:xfrm>
      </p:grpSpPr>
      <p:sp>
        <p:nvSpPr>
          <p:cNvPr id="396" name="Google Shape;396;gd431007ba2_0_215:notes">
            <a:extLst>
              <a:ext uri="{FF2B5EF4-FFF2-40B4-BE49-F238E27FC236}">
                <a16:creationId xmlns:a16="http://schemas.microsoft.com/office/drawing/2014/main" id="{88C03A32-BB47-8834-18DC-99E02AAD91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a:extLst>
              <a:ext uri="{FF2B5EF4-FFF2-40B4-BE49-F238E27FC236}">
                <a16:creationId xmlns:a16="http://schemas.microsoft.com/office/drawing/2014/main" id="{C17CC70E-0C03-73A8-4D97-C6BE9BAAA4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4180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21589716-A5FA-E4B7-AABF-1B3CA02069E5}"/>
            </a:ext>
          </a:extLst>
        </p:cNvPr>
        <p:cNvGrpSpPr/>
        <p:nvPr/>
      </p:nvGrpSpPr>
      <p:grpSpPr>
        <a:xfrm>
          <a:off x="0" y="0"/>
          <a:ext cx="0" cy="0"/>
          <a:chOff x="0" y="0"/>
          <a:chExt cx="0" cy="0"/>
        </a:xfrm>
      </p:grpSpPr>
      <p:sp>
        <p:nvSpPr>
          <p:cNvPr id="396" name="Google Shape;396;gd431007ba2_0_215:notes">
            <a:extLst>
              <a:ext uri="{FF2B5EF4-FFF2-40B4-BE49-F238E27FC236}">
                <a16:creationId xmlns:a16="http://schemas.microsoft.com/office/drawing/2014/main" id="{92DE6139-338B-3F28-EA1C-049C9675EE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a:extLst>
              <a:ext uri="{FF2B5EF4-FFF2-40B4-BE49-F238E27FC236}">
                <a16:creationId xmlns:a16="http://schemas.microsoft.com/office/drawing/2014/main" id="{CE87D02B-CC8F-3CA5-E2D6-135D2F9782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63899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E0EE0E75-2F00-AD87-FC1C-75F7CDB1EA7E}"/>
            </a:ext>
          </a:extLst>
        </p:cNvPr>
        <p:cNvGrpSpPr/>
        <p:nvPr/>
      </p:nvGrpSpPr>
      <p:grpSpPr>
        <a:xfrm>
          <a:off x="0" y="0"/>
          <a:ext cx="0" cy="0"/>
          <a:chOff x="0" y="0"/>
          <a:chExt cx="0" cy="0"/>
        </a:xfrm>
      </p:grpSpPr>
      <p:sp>
        <p:nvSpPr>
          <p:cNvPr id="396" name="Google Shape;396;gd431007ba2_0_215:notes">
            <a:extLst>
              <a:ext uri="{FF2B5EF4-FFF2-40B4-BE49-F238E27FC236}">
                <a16:creationId xmlns:a16="http://schemas.microsoft.com/office/drawing/2014/main" id="{278EE153-9CC8-2DB6-E389-85208AB0DB7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a:extLst>
              <a:ext uri="{FF2B5EF4-FFF2-40B4-BE49-F238E27FC236}">
                <a16:creationId xmlns:a16="http://schemas.microsoft.com/office/drawing/2014/main" id="{420750AC-0A1F-7D76-2693-DE882EF71E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13064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21589716-A5FA-E4B7-AABF-1B3CA02069E5}"/>
            </a:ext>
          </a:extLst>
        </p:cNvPr>
        <p:cNvGrpSpPr/>
        <p:nvPr/>
      </p:nvGrpSpPr>
      <p:grpSpPr>
        <a:xfrm>
          <a:off x="0" y="0"/>
          <a:ext cx="0" cy="0"/>
          <a:chOff x="0" y="0"/>
          <a:chExt cx="0" cy="0"/>
        </a:xfrm>
      </p:grpSpPr>
      <p:sp>
        <p:nvSpPr>
          <p:cNvPr id="396" name="Google Shape;396;gd431007ba2_0_215:notes">
            <a:extLst>
              <a:ext uri="{FF2B5EF4-FFF2-40B4-BE49-F238E27FC236}">
                <a16:creationId xmlns:a16="http://schemas.microsoft.com/office/drawing/2014/main" id="{92DE6139-338B-3F28-EA1C-049C9675EE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a:extLst>
              <a:ext uri="{FF2B5EF4-FFF2-40B4-BE49-F238E27FC236}">
                <a16:creationId xmlns:a16="http://schemas.microsoft.com/office/drawing/2014/main" id="{CE87D02B-CC8F-3CA5-E2D6-135D2F9782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63899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8A7E8974-9CCA-B476-E356-393F3F1420EA}"/>
            </a:ext>
          </a:extLst>
        </p:cNvPr>
        <p:cNvGrpSpPr/>
        <p:nvPr/>
      </p:nvGrpSpPr>
      <p:grpSpPr>
        <a:xfrm>
          <a:off x="0" y="0"/>
          <a:ext cx="0" cy="0"/>
          <a:chOff x="0" y="0"/>
          <a:chExt cx="0" cy="0"/>
        </a:xfrm>
      </p:grpSpPr>
      <p:sp>
        <p:nvSpPr>
          <p:cNvPr id="396" name="Google Shape;396;gd431007ba2_0_215:notes">
            <a:extLst>
              <a:ext uri="{FF2B5EF4-FFF2-40B4-BE49-F238E27FC236}">
                <a16:creationId xmlns:a16="http://schemas.microsoft.com/office/drawing/2014/main" id="{D216262D-A84B-4100-1CE5-734587FC38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a:extLst>
              <a:ext uri="{FF2B5EF4-FFF2-40B4-BE49-F238E27FC236}">
                <a16:creationId xmlns:a16="http://schemas.microsoft.com/office/drawing/2014/main" id="{739DD958-090E-611A-2D5B-CF83353C3E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87784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a:extLst>
            <a:ext uri="{FF2B5EF4-FFF2-40B4-BE49-F238E27FC236}">
              <a16:creationId xmlns:a16="http://schemas.microsoft.com/office/drawing/2014/main" id="{AF8BF3B7-16C9-DD80-BFFD-1C801EF20717}"/>
            </a:ext>
          </a:extLst>
        </p:cNvPr>
        <p:cNvGrpSpPr/>
        <p:nvPr/>
      </p:nvGrpSpPr>
      <p:grpSpPr>
        <a:xfrm>
          <a:off x="0" y="0"/>
          <a:ext cx="0" cy="0"/>
          <a:chOff x="0" y="0"/>
          <a:chExt cx="0" cy="0"/>
        </a:xfrm>
      </p:grpSpPr>
      <p:sp>
        <p:nvSpPr>
          <p:cNvPr id="396" name="Google Shape;396;gd431007ba2_0_215:notes">
            <a:extLst>
              <a:ext uri="{FF2B5EF4-FFF2-40B4-BE49-F238E27FC236}">
                <a16:creationId xmlns:a16="http://schemas.microsoft.com/office/drawing/2014/main" id="{4CFB2364-1588-E8E6-D2F5-5CE42418C9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d431007ba2_0_215:notes">
            <a:extLst>
              <a:ext uri="{FF2B5EF4-FFF2-40B4-BE49-F238E27FC236}">
                <a16:creationId xmlns:a16="http://schemas.microsoft.com/office/drawing/2014/main" id="{A15BFA57-AABF-FAAB-D159-2F7B344974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7363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34164" y="1623893"/>
            <a:ext cx="4675800" cy="2505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234164" y="4128790"/>
            <a:ext cx="4675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2766597" y="-1212865"/>
            <a:ext cx="5104500" cy="7569227"/>
          </a:xfrm>
          <a:custGeom>
            <a:avLst/>
            <a:gdLst/>
            <a:ahLst/>
            <a:cxnLst/>
            <a:rect l="l" t="t" r="r" b="b"/>
            <a:pathLst>
              <a:path w="131019" h="194282" extrusionOk="0">
                <a:moveTo>
                  <a:pt x="55074" y="0"/>
                </a:moveTo>
                <a:cubicBezTo>
                  <a:pt x="27771" y="0"/>
                  <a:pt x="0" y="23822"/>
                  <a:pt x="3784" y="58539"/>
                </a:cubicBezTo>
                <a:cubicBezTo>
                  <a:pt x="5481" y="75201"/>
                  <a:pt x="14150" y="90215"/>
                  <a:pt x="16260" y="106812"/>
                </a:cubicBezTo>
                <a:cubicBezTo>
                  <a:pt x="18666" y="124380"/>
                  <a:pt x="9799" y="141043"/>
                  <a:pt x="10739" y="158562"/>
                </a:cubicBezTo>
                <a:cubicBezTo>
                  <a:pt x="10871" y="175191"/>
                  <a:pt x="23314" y="186118"/>
                  <a:pt x="38444" y="190420"/>
                </a:cubicBezTo>
                <a:cubicBezTo>
                  <a:pt x="46126" y="192918"/>
                  <a:pt x="54268" y="194282"/>
                  <a:pt x="62382" y="194282"/>
                </a:cubicBezTo>
                <a:cubicBezTo>
                  <a:pt x="71188" y="194282"/>
                  <a:pt x="79962" y="192675"/>
                  <a:pt x="88085" y="189167"/>
                </a:cubicBezTo>
                <a:cubicBezTo>
                  <a:pt x="115493" y="178603"/>
                  <a:pt x="131018" y="142889"/>
                  <a:pt x="113334" y="117623"/>
                </a:cubicBezTo>
                <a:cubicBezTo>
                  <a:pt x="107796" y="109350"/>
                  <a:pt x="98122" y="104488"/>
                  <a:pt x="93853" y="95308"/>
                </a:cubicBezTo>
                <a:cubicBezTo>
                  <a:pt x="84937" y="73322"/>
                  <a:pt x="110252" y="50891"/>
                  <a:pt x="97133" y="29268"/>
                </a:cubicBezTo>
                <a:cubicBezTo>
                  <a:pt x="88071" y="8790"/>
                  <a:pt x="71659" y="0"/>
                  <a:pt x="55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824323" y="-263272"/>
            <a:ext cx="5062423" cy="6177965"/>
          </a:xfrm>
          <a:custGeom>
            <a:avLst/>
            <a:gdLst/>
            <a:ahLst/>
            <a:cxnLst/>
            <a:rect l="l" t="t" r="r" b="b"/>
            <a:pathLst>
              <a:path w="129939" h="158572" extrusionOk="0">
                <a:moveTo>
                  <a:pt x="92723" y="0"/>
                </a:moveTo>
                <a:cubicBezTo>
                  <a:pt x="82524" y="0"/>
                  <a:pt x="72194" y="2810"/>
                  <a:pt x="66469" y="7591"/>
                </a:cubicBezTo>
                <a:cubicBezTo>
                  <a:pt x="49345" y="24088"/>
                  <a:pt x="65909" y="51068"/>
                  <a:pt x="52905" y="69345"/>
                </a:cubicBezTo>
                <a:cubicBezTo>
                  <a:pt x="36309" y="90078"/>
                  <a:pt x="1" y="91858"/>
                  <a:pt x="10565" y="128199"/>
                </a:cubicBezTo>
                <a:cubicBezTo>
                  <a:pt x="18668" y="149286"/>
                  <a:pt x="42257" y="158571"/>
                  <a:pt x="65582" y="158571"/>
                </a:cubicBezTo>
                <a:cubicBezTo>
                  <a:pt x="79830" y="158571"/>
                  <a:pt x="93980" y="155107"/>
                  <a:pt x="104442" y="148751"/>
                </a:cubicBezTo>
                <a:cubicBezTo>
                  <a:pt x="128801" y="130902"/>
                  <a:pt x="125966" y="96193"/>
                  <a:pt x="129147" y="69213"/>
                </a:cubicBezTo>
                <a:cubicBezTo>
                  <a:pt x="129938" y="48744"/>
                  <a:pt x="129180" y="19984"/>
                  <a:pt x="116852" y="7788"/>
                </a:cubicBezTo>
                <a:cubicBezTo>
                  <a:pt x="111379" y="2379"/>
                  <a:pt x="102106" y="0"/>
                  <a:pt x="927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blip>
          <a:stretch>
            <a:fillRect/>
          </a:stretch>
        </p:blipFill>
        <p:spPr>
          <a:xfrm rot="-1136944">
            <a:off x="7701923" y="3829984"/>
            <a:ext cx="1539502" cy="1911829"/>
          </a:xfrm>
          <a:prstGeom prst="rect">
            <a:avLst/>
          </a:prstGeom>
          <a:noFill/>
          <a:ln>
            <a:noFill/>
          </a:ln>
        </p:spPr>
      </p:pic>
      <p:pic>
        <p:nvPicPr>
          <p:cNvPr id="14" name="Google Shape;14;p2"/>
          <p:cNvPicPr preferRelativeResize="0"/>
          <p:nvPr/>
        </p:nvPicPr>
        <p:blipFill>
          <a:blip r:embed="rId3">
            <a:alphaModFix/>
          </a:blip>
          <a:stretch>
            <a:fillRect/>
          </a:stretch>
        </p:blipFill>
        <p:spPr>
          <a:xfrm>
            <a:off x="-260092" y="3530642"/>
            <a:ext cx="1433000" cy="2260451"/>
          </a:xfrm>
          <a:prstGeom prst="rect">
            <a:avLst/>
          </a:prstGeom>
          <a:noFill/>
          <a:ln>
            <a:noFill/>
          </a:ln>
        </p:spPr>
      </p:pic>
      <p:pic>
        <p:nvPicPr>
          <p:cNvPr id="15" name="Google Shape;15;p2"/>
          <p:cNvPicPr preferRelativeResize="0"/>
          <p:nvPr/>
        </p:nvPicPr>
        <p:blipFill>
          <a:blip r:embed="rId4">
            <a:alphaModFix/>
          </a:blip>
          <a:stretch>
            <a:fillRect/>
          </a:stretch>
        </p:blipFill>
        <p:spPr>
          <a:xfrm rot="2268241">
            <a:off x="331244" y="2116970"/>
            <a:ext cx="297661" cy="377035"/>
          </a:xfrm>
          <a:prstGeom prst="rect">
            <a:avLst/>
          </a:prstGeom>
          <a:noFill/>
          <a:ln>
            <a:noFill/>
          </a:ln>
        </p:spPr>
      </p:pic>
      <p:pic>
        <p:nvPicPr>
          <p:cNvPr id="16" name="Google Shape;16;p2"/>
          <p:cNvPicPr preferRelativeResize="0"/>
          <p:nvPr/>
        </p:nvPicPr>
        <p:blipFill>
          <a:blip r:embed="rId5">
            <a:alphaModFix/>
          </a:blip>
          <a:stretch>
            <a:fillRect/>
          </a:stretch>
        </p:blipFill>
        <p:spPr>
          <a:xfrm>
            <a:off x="149465" y="2594506"/>
            <a:ext cx="557000" cy="1347687"/>
          </a:xfrm>
          <a:prstGeom prst="rect">
            <a:avLst/>
          </a:prstGeom>
          <a:noFill/>
          <a:ln>
            <a:noFill/>
          </a:ln>
        </p:spPr>
      </p:pic>
      <p:pic>
        <p:nvPicPr>
          <p:cNvPr id="17" name="Google Shape;17;p2"/>
          <p:cNvPicPr preferRelativeResize="0"/>
          <p:nvPr/>
        </p:nvPicPr>
        <p:blipFill>
          <a:blip r:embed="rId6">
            <a:alphaModFix/>
          </a:blip>
          <a:stretch>
            <a:fillRect/>
          </a:stretch>
        </p:blipFill>
        <p:spPr>
          <a:xfrm>
            <a:off x="8193180" y="-671007"/>
            <a:ext cx="557000" cy="258688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5400000">
            <a:off x="-1712742" y="4383908"/>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1" name="Google Shape;51;p6"/>
          <p:cNvPicPr preferRelativeResize="0"/>
          <p:nvPr/>
        </p:nvPicPr>
        <p:blipFill>
          <a:blip r:embed="rId2">
            <a:alphaModFix/>
          </a:blip>
          <a:stretch>
            <a:fillRect/>
          </a:stretch>
        </p:blipFill>
        <p:spPr>
          <a:xfrm rot="2534561">
            <a:off x="-236417" y="3972142"/>
            <a:ext cx="1432999" cy="2260451"/>
          </a:xfrm>
          <a:prstGeom prst="rect">
            <a:avLst/>
          </a:prstGeom>
          <a:noFill/>
          <a:ln>
            <a:noFill/>
          </a:ln>
        </p:spPr>
      </p:pic>
      <p:sp>
        <p:nvSpPr>
          <p:cNvPr id="52" name="Google Shape;52;p6"/>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3" name="Google Shape;53;p6"/>
          <p:cNvPicPr preferRelativeResize="0"/>
          <p:nvPr/>
        </p:nvPicPr>
        <p:blipFill>
          <a:blip r:embed="rId3">
            <a:alphaModFix/>
          </a:blip>
          <a:stretch>
            <a:fillRect/>
          </a:stretch>
        </p:blipFill>
        <p:spPr>
          <a:xfrm rot="-4562926">
            <a:off x="8024748" y="-286126"/>
            <a:ext cx="812053" cy="1191891"/>
          </a:xfrm>
          <a:prstGeom prst="rect">
            <a:avLst/>
          </a:prstGeom>
          <a:noFill/>
          <a:ln>
            <a:noFill/>
          </a:ln>
        </p:spPr>
      </p:pic>
      <p:pic>
        <p:nvPicPr>
          <p:cNvPr id="54" name="Google Shape;54;p6"/>
          <p:cNvPicPr preferRelativeResize="0"/>
          <p:nvPr/>
        </p:nvPicPr>
        <p:blipFill>
          <a:blip r:embed="rId4">
            <a:alphaModFix/>
          </a:blip>
          <a:stretch>
            <a:fillRect/>
          </a:stretch>
        </p:blipFill>
        <p:spPr>
          <a:xfrm rot="2023080">
            <a:off x="8390050" y="969609"/>
            <a:ext cx="750251" cy="1024631"/>
          </a:xfrm>
          <a:prstGeom prst="rect">
            <a:avLst/>
          </a:prstGeom>
          <a:noFill/>
          <a:ln>
            <a:noFill/>
          </a:ln>
        </p:spPr>
      </p:pic>
      <p:pic>
        <p:nvPicPr>
          <p:cNvPr id="55" name="Google Shape;55;p6"/>
          <p:cNvPicPr preferRelativeResize="0"/>
          <p:nvPr/>
        </p:nvPicPr>
        <p:blipFill>
          <a:blip r:embed="rId5">
            <a:alphaModFix/>
          </a:blip>
          <a:stretch>
            <a:fillRect/>
          </a:stretch>
        </p:blipFill>
        <p:spPr>
          <a:xfrm rot="2268241">
            <a:off x="488194" y="4427912"/>
            <a:ext cx="297661" cy="377035"/>
          </a:xfrm>
          <a:prstGeom prst="rect">
            <a:avLst/>
          </a:prstGeom>
          <a:noFill/>
          <a:ln>
            <a:noFill/>
          </a:ln>
        </p:spPr>
      </p:pic>
      <p:pic>
        <p:nvPicPr>
          <p:cNvPr id="56" name="Google Shape;56;p6"/>
          <p:cNvPicPr preferRelativeResize="0"/>
          <p:nvPr/>
        </p:nvPicPr>
        <p:blipFill>
          <a:blip r:embed="rId6">
            <a:alphaModFix/>
          </a:blip>
          <a:stretch>
            <a:fillRect/>
          </a:stretch>
        </p:blipFill>
        <p:spPr>
          <a:xfrm rot="317342" flipH="1">
            <a:off x="58165" y="3422457"/>
            <a:ext cx="557000" cy="134768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3"/>
          <p:cNvSpPr txBox="1">
            <a:spLocks noGrp="1"/>
          </p:cNvSpPr>
          <p:nvPr>
            <p:ph type="subTitle" idx="1"/>
          </p:nvPr>
        </p:nvSpPr>
        <p:spPr>
          <a:xfrm>
            <a:off x="2151268"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 name="Google Shape;107;p13"/>
          <p:cNvSpPr txBox="1">
            <a:spLocks noGrp="1"/>
          </p:cNvSpPr>
          <p:nvPr>
            <p:ph type="subTitle" idx="2"/>
          </p:nvPr>
        </p:nvSpPr>
        <p:spPr>
          <a:xfrm>
            <a:off x="5810213" y="217571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13"/>
          <p:cNvSpPr txBox="1">
            <a:spLocks noGrp="1"/>
          </p:cNvSpPr>
          <p:nvPr>
            <p:ph type="subTitle" idx="3"/>
          </p:nvPr>
        </p:nvSpPr>
        <p:spPr>
          <a:xfrm>
            <a:off x="2151268"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 name="Google Shape;109;p13"/>
          <p:cNvSpPr txBox="1">
            <a:spLocks noGrp="1"/>
          </p:cNvSpPr>
          <p:nvPr>
            <p:ph type="subTitle" idx="4"/>
          </p:nvPr>
        </p:nvSpPr>
        <p:spPr>
          <a:xfrm>
            <a:off x="5810213" y="3592401"/>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 name="Google Shape;110;p13"/>
          <p:cNvSpPr txBox="1">
            <a:spLocks noGrp="1"/>
          </p:cNvSpPr>
          <p:nvPr>
            <p:ph type="title" idx="5" hasCustomPrompt="1"/>
          </p:nvPr>
        </p:nvSpPr>
        <p:spPr>
          <a:xfrm>
            <a:off x="1218246"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6" hasCustomPrompt="1"/>
          </p:nvPr>
        </p:nvSpPr>
        <p:spPr>
          <a:xfrm>
            <a:off x="1218246"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7" hasCustomPrompt="1"/>
          </p:nvPr>
        </p:nvSpPr>
        <p:spPr>
          <a:xfrm>
            <a:off x="4878771" y="211520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8" hasCustomPrompt="1"/>
          </p:nvPr>
        </p:nvSpPr>
        <p:spPr>
          <a:xfrm>
            <a:off x="4878771" y="35345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9"/>
          </p:nvPr>
        </p:nvSpPr>
        <p:spPr>
          <a:xfrm>
            <a:off x="2151268"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5" name="Google Shape;115;p13"/>
          <p:cNvSpPr txBox="1">
            <a:spLocks noGrp="1"/>
          </p:cNvSpPr>
          <p:nvPr>
            <p:ph type="subTitle" idx="13"/>
          </p:nvPr>
        </p:nvSpPr>
        <p:spPr>
          <a:xfrm>
            <a:off x="5810213" y="1920886"/>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6" name="Google Shape;116;p13"/>
          <p:cNvSpPr txBox="1">
            <a:spLocks noGrp="1"/>
          </p:cNvSpPr>
          <p:nvPr>
            <p:ph type="subTitle" idx="14"/>
          </p:nvPr>
        </p:nvSpPr>
        <p:spPr>
          <a:xfrm>
            <a:off x="2151268"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7" name="Google Shape;117;p13"/>
          <p:cNvSpPr txBox="1">
            <a:spLocks noGrp="1"/>
          </p:cNvSpPr>
          <p:nvPr>
            <p:ph type="subTitle" idx="15"/>
          </p:nvPr>
        </p:nvSpPr>
        <p:spPr>
          <a:xfrm>
            <a:off x="5810213" y="33376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veria Serif Libre"/>
              <a:buNone/>
              <a:defRPr sz="2400">
                <a:solidFill>
                  <a:schemeClr val="accent3"/>
                </a:solidFill>
                <a:latin typeface="Averia Serif Libre"/>
                <a:ea typeface="Averia Serif Libre"/>
                <a:cs typeface="Averia Serif Libre"/>
                <a:sym typeface="Averia Serif Libre"/>
              </a:defRPr>
            </a:lvl1pPr>
            <a:lvl2pPr lvl="1"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2pPr>
            <a:lvl3pPr lvl="2"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3pPr>
            <a:lvl4pPr lvl="3"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4pPr>
            <a:lvl5pPr lvl="4"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5pPr>
            <a:lvl6pPr lvl="5"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6pPr>
            <a:lvl7pPr lvl="6"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7pPr>
            <a:lvl8pPr lvl="7"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8pPr>
            <a:lvl9pPr lvl="8" rtl="0">
              <a:lnSpc>
                <a:spcPct val="100000"/>
              </a:lnSpc>
              <a:spcBef>
                <a:spcPts val="0"/>
              </a:spcBef>
              <a:spcAft>
                <a:spcPts val="0"/>
              </a:spcAft>
              <a:buSzPts val="2400"/>
              <a:buFont typeface="Averia Serif Libre"/>
              <a:buNone/>
              <a:defRPr sz="2400">
                <a:latin typeface="Averia Serif Libre"/>
                <a:ea typeface="Averia Serif Libre"/>
                <a:cs typeface="Averia Serif Libre"/>
                <a:sym typeface="Averia Serif Libre"/>
              </a:defRPr>
            </a:lvl9pPr>
          </a:lstStyle>
          <a:p>
            <a:endParaRPr/>
          </a:p>
        </p:txBody>
      </p:sp>
      <p:sp>
        <p:nvSpPr>
          <p:cNvPr id="118" name="Google Shape;118;p13"/>
          <p:cNvSpPr/>
          <p:nvPr/>
        </p:nvSpPr>
        <p:spPr>
          <a:xfrm flipH="1">
            <a:off x="-1964087"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13"/>
          <p:cNvPicPr preferRelativeResize="0"/>
          <p:nvPr/>
        </p:nvPicPr>
        <p:blipFill>
          <a:blip r:embed="rId2">
            <a:alphaModFix/>
          </a:blip>
          <a:stretch>
            <a:fillRect/>
          </a:stretch>
        </p:blipFill>
        <p:spPr>
          <a:xfrm>
            <a:off x="149465" y="3534606"/>
            <a:ext cx="557000" cy="1347687"/>
          </a:xfrm>
          <a:prstGeom prst="rect">
            <a:avLst/>
          </a:prstGeom>
          <a:noFill/>
          <a:ln>
            <a:noFill/>
          </a:ln>
        </p:spPr>
      </p:pic>
      <p:pic>
        <p:nvPicPr>
          <p:cNvPr id="120" name="Google Shape;120;p13"/>
          <p:cNvPicPr preferRelativeResize="0"/>
          <p:nvPr/>
        </p:nvPicPr>
        <p:blipFill>
          <a:blip r:embed="rId3">
            <a:alphaModFix/>
          </a:blip>
          <a:stretch>
            <a:fillRect/>
          </a:stretch>
        </p:blipFill>
        <p:spPr>
          <a:xfrm rot="-2700148" flipH="1">
            <a:off x="829731" y="4621120"/>
            <a:ext cx="364095" cy="461187"/>
          </a:xfrm>
          <a:prstGeom prst="rect">
            <a:avLst/>
          </a:prstGeom>
          <a:noFill/>
          <a:ln>
            <a:noFill/>
          </a:ln>
        </p:spPr>
      </p:pic>
      <p:pic>
        <p:nvPicPr>
          <p:cNvPr id="121" name="Google Shape;121;p13"/>
          <p:cNvPicPr preferRelativeResize="0"/>
          <p:nvPr/>
        </p:nvPicPr>
        <p:blipFill>
          <a:blip r:embed="rId4">
            <a:alphaModFix/>
          </a:blip>
          <a:stretch>
            <a:fillRect/>
          </a:stretch>
        </p:blipFill>
        <p:spPr>
          <a:xfrm>
            <a:off x="-408125" y="1085777"/>
            <a:ext cx="1114601" cy="2506447"/>
          </a:xfrm>
          <a:prstGeom prst="rect">
            <a:avLst/>
          </a:prstGeom>
          <a:noFill/>
          <a:ln>
            <a:noFill/>
          </a:ln>
        </p:spPr>
      </p:pic>
      <p:sp>
        <p:nvSpPr>
          <p:cNvPr id="122" name="Google Shape;122;p13"/>
          <p:cNvSpPr/>
          <p:nvPr/>
        </p:nvSpPr>
        <p:spPr>
          <a:xfrm rot="-5400000">
            <a:off x="6575933"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13"/>
          <p:cNvPicPr preferRelativeResize="0"/>
          <p:nvPr/>
        </p:nvPicPr>
        <p:blipFill>
          <a:blip r:embed="rId5">
            <a:alphaModFix/>
          </a:blip>
          <a:stretch>
            <a:fillRect/>
          </a:stretch>
        </p:blipFill>
        <p:spPr>
          <a:xfrm rot="-4562926">
            <a:off x="8024748" y="-286126"/>
            <a:ext cx="812053" cy="1191891"/>
          </a:xfrm>
          <a:prstGeom prst="rect">
            <a:avLst/>
          </a:prstGeom>
          <a:noFill/>
          <a:ln>
            <a:noFill/>
          </a:ln>
        </p:spPr>
      </p:pic>
      <p:pic>
        <p:nvPicPr>
          <p:cNvPr id="124" name="Google Shape;124;p13"/>
          <p:cNvPicPr preferRelativeResize="0"/>
          <p:nvPr/>
        </p:nvPicPr>
        <p:blipFill>
          <a:blip r:embed="rId6">
            <a:alphaModFix/>
          </a:blip>
          <a:stretch>
            <a:fillRect/>
          </a:stretch>
        </p:blipFill>
        <p:spPr>
          <a:xfrm rot="2268240">
            <a:off x="8322104" y="4299089"/>
            <a:ext cx="481442" cy="609821"/>
          </a:xfrm>
          <a:prstGeom prst="rect">
            <a:avLst/>
          </a:prstGeom>
          <a:noFill/>
          <a:ln>
            <a:noFill/>
          </a:ln>
        </p:spPr>
      </p:pic>
      <p:pic>
        <p:nvPicPr>
          <p:cNvPr id="125" name="Google Shape;125;p13"/>
          <p:cNvPicPr preferRelativeResize="0"/>
          <p:nvPr/>
        </p:nvPicPr>
        <p:blipFill>
          <a:blip r:embed="rId7">
            <a:alphaModFix/>
          </a:blip>
          <a:stretch>
            <a:fillRect/>
          </a:stretch>
        </p:blipFill>
        <p:spPr>
          <a:xfrm rot="878763">
            <a:off x="8537324" y="2043837"/>
            <a:ext cx="408550" cy="1897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_1">
    <p:spTree>
      <p:nvGrpSpPr>
        <p:cNvPr id="1" name="Shape 213"/>
        <p:cNvGrpSpPr/>
        <p:nvPr/>
      </p:nvGrpSpPr>
      <p:grpSpPr>
        <a:xfrm>
          <a:off x="0" y="0"/>
          <a:ext cx="0" cy="0"/>
          <a:chOff x="0" y="0"/>
          <a:chExt cx="0" cy="0"/>
        </a:xfrm>
      </p:grpSpPr>
      <p:sp>
        <p:nvSpPr>
          <p:cNvPr id="214" name="Google Shape;214;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5" name="Google Shape;215;p22"/>
          <p:cNvSpPr txBox="1">
            <a:spLocks noGrp="1"/>
          </p:cNvSpPr>
          <p:nvPr>
            <p:ph type="subTitle" idx="1"/>
          </p:nvPr>
        </p:nvSpPr>
        <p:spPr>
          <a:xfrm>
            <a:off x="4428153" y="1793700"/>
            <a:ext cx="3996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22"/>
          <p:cNvSpPr txBox="1">
            <a:spLocks noGrp="1"/>
          </p:cNvSpPr>
          <p:nvPr>
            <p:ph type="subTitle" idx="2"/>
          </p:nvPr>
        </p:nvSpPr>
        <p:spPr>
          <a:xfrm>
            <a:off x="720050" y="1793700"/>
            <a:ext cx="3708000" cy="210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2"/>
          <p:cNvSpPr/>
          <p:nvPr/>
        </p:nvSpPr>
        <p:spPr>
          <a:xfrm rot="5400000" flipH="1">
            <a:off x="-1012010" y="-2667"/>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2"/>
          <p:cNvPicPr preferRelativeResize="0"/>
          <p:nvPr/>
        </p:nvPicPr>
        <p:blipFill>
          <a:blip r:embed="rId2">
            <a:alphaModFix/>
          </a:blip>
          <a:stretch>
            <a:fillRect/>
          </a:stretch>
        </p:blipFill>
        <p:spPr>
          <a:xfrm rot="4562926" flipH="1">
            <a:off x="304222" y="-286126"/>
            <a:ext cx="812053" cy="1191891"/>
          </a:xfrm>
          <a:prstGeom prst="rect">
            <a:avLst/>
          </a:prstGeom>
          <a:noFill/>
          <a:ln>
            <a:noFill/>
          </a:ln>
        </p:spPr>
      </p:pic>
      <p:pic>
        <p:nvPicPr>
          <p:cNvPr id="219" name="Google Shape;219;p22"/>
          <p:cNvPicPr preferRelativeResize="0"/>
          <p:nvPr/>
        </p:nvPicPr>
        <p:blipFill>
          <a:blip r:embed="rId3">
            <a:alphaModFix/>
          </a:blip>
          <a:stretch>
            <a:fillRect/>
          </a:stretch>
        </p:blipFill>
        <p:spPr>
          <a:xfrm rot="9557823" flipH="1">
            <a:off x="280176" y="3259736"/>
            <a:ext cx="408550" cy="1897427"/>
          </a:xfrm>
          <a:prstGeom prst="rect">
            <a:avLst/>
          </a:prstGeom>
          <a:noFill/>
          <a:ln>
            <a:noFill/>
          </a:ln>
        </p:spPr>
      </p:pic>
      <p:pic>
        <p:nvPicPr>
          <p:cNvPr id="220" name="Google Shape;220;p22"/>
          <p:cNvPicPr preferRelativeResize="0"/>
          <p:nvPr/>
        </p:nvPicPr>
        <p:blipFill>
          <a:blip r:embed="rId4">
            <a:alphaModFix/>
          </a:blip>
          <a:stretch>
            <a:fillRect/>
          </a:stretch>
        </p:blipFill>
        <p:spPr>
          <a:xfrm rot="-2268240" flipH="1">
            <a:off x="158702" y="623064"/>
            <a:ext cx="481442" cy="609821"/>
          </a:xfrm>
          <a:prstGeom prst="rect">
            <a:avLst/>
          </a:prstGeom>
          <a:noFill/>
          <a:ln>
            <a:noFill/>
          </a:ln>
        </p:spPr>
      </p:pic>
      <p:sp>
        <p:nvSpPr>
          <p:cNvPr id="221" name="Google Shape;221;p22"/>
          <p:cNvSpPr/>
          <p:nvPr/>
        </p:nvSpPr>
        <p:spPr>
          <a:xfrm>
            <a:off x="4340994" y="2172991"/>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2" name="Google Shape;222;p22"/>
          <p:cNvPicPr preferRelativeResize="0"/>
          <p:nvPr/>
        </p:nvPicPr>
        <p:blipFill>
          <a:blip r:embed="rId5">
            <a:alphaModFix/>
          </a:blip>
          <a:stretch>
            <a:fillRect/>
          </a:stretch>
        </p:blipFill>
        <p:spPr>
          <a:xfrm flipH="1">
            <a:off x="8434558" y="3534606"/>
            <a:ext cx="557000" cy="1347687"/>
          </a:xfrm>
          <a:prstGeom prst="rect">
            <a:avLst/>
          </a:prstGeom>
          <a:noFill/>
          <a:ln>
            <a:noFill/>
          </a:ln>
        </p:spPr>
      </p:pic>
      <p:pic>
        <p:nvPicPr>
          <p:cNvPr id="223" name="Google Shape;223;p22"/>
          <p:cNvPicPr preferRelativeResize="0"/>
          <p:nvPr/>
        </p:nvPicPr>
        <p:blipFill>
          <a:blip r:embed="rId6">
            <a:alphaModFix/>
          </a:blip>
          <a:stretch>
            <a:fillRect/>
          </a:stretch>
        </p:blipFill>
        <p:spPr>
          <a:xfrm rot="731573">
            <a:off x="7998566" y="1032033"/>
            <a:ext cx="2014625" cy="250503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41"/>
        <p:cNvGrpSpPr/>
        <p:nvPr/>
      </p:nvGrpSpPr>
      <p:grpSpPr>
        <a:xfrm>
          <a:off x="0" y="0"/>
          <a:ext cx="0" cy="0"/>
          <a:chOff x="0" y="0"/>
          <a:chExt cx="0" cy="0"/>
        </a:xfrm>
      </p:grpSpPr>
      <p:sp>
        <p:nvSpPr>
          <p:cNvPr id="342" name="Google Shape;342;p30"/>
          <p:cNvSpPr/>
          <p:nvPr/>
        </p:nvSpPr>
        <p:spPr>
          <a:xfrm rot="10800000">
            <a:off x="-1964087" y="-1517005"/>
            <a:ext cx="6764116" cy="44952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5400000" flipH="1">
            <a:off x="6575933" y="277664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30"/>
          <p:cNvPicPr preferRelativeResize="0"/>
          <p:nvPr/>
        </p:nvPicPr>
        <p:blipFill>
          <a:blip r:embed="rId2">
            <a:alphaModFix/>
          </a:blip>
          <a:stretch>
            <a:fillRect/>
          </a:stretch>
        </p:blipFill>
        <p:spPr>
          <a:xfrm rot="10800000" flipH="1">
            <a:off x="149465" y="268905"/>
            <a:ext cx="557000" cy="1347687"/>
          </a:xfrm>
          <a:prstGeom prst="rect">
            <a:avLst/>
          </a:prstGeom>
          <a:noFill/>
          <a:ln>
            <a:noFill/>
          </a:ln>
        </p:spPr>
      </p:pic>
      <p:pic>
        <p:nvPicPr>
          <p:cNvPr id="345" name="Google Shape;345;p30"/>
          <p:cNvPicPr preferRelativeResize="0"/>
          <p:nvPr/>
        </p:nvPicPr>
        <p:blipFill>
          <a:blip r:embed="rId3">
            <a:alphaModFix/>
          </a:blip>
          <a:stretch>
            <a:fillRect/>
          </a:stretch>
        </p:blipFill>
        <p:spPr>
          <a:xfrm rot="-8099852">
            <a:off x="829731" y="68892"/>
            <a:ext cx="364095" cy="461187"/>
          </a:xfrm>
          <a:prstGeom prst="rect">
            <a:avLst/>
          </a:prstGeom>
          <a:noFill/>
          <a:ln>
            <a:noFill/>
          </a:ln>
        </p:spPr>
      </p:pic>
      <p:pic>
        <p:nvPicPr>
          <p:cNvPr id="346" name="Google Shape;346;p30"/>
          <p:cNvPicPr preferRelativeResize="0"/>
          <p:nvPr/>
        </p:nvPicPr>
        <p:blipFill>
          <a:blip r:embed="rId4">
            <a:alphaModFix/>
          </a:blip>
          <a:stretch>
            <a:fillRect/>
          </a:stretch>
        </p:blipFill>
        <p:spPr>
          <a:xfrm rot="-6237074" flipH="1">
            <a:off x="8024748" y="4245434"/>
            <a:ext cx="812053" cy="1191891"/>
          </a:xfrm>
          <a:prstGeom prst="rect">
            <a:avLst/>
          </a:prstGeom>
          <a:noFill/>
          <a:ln>
            <a:noFill/>
          </a:ln>
        </p:spPr>
      </p:pic>
      <p:pic>
        <p:nvPicPr>
          <p:cNvPr id="347" name="Google Shape;347;p30"/>
          <p:cNvPicPr preferRelativeResize="0"/>
          <p:nvPr/>
        </p:nvPicPr>
        <p:blipFill>
          <a:blip r:embed="rId5">
            <a:alphaModFix/>
          </a:blip>
          <a:stretch>
            <a:fillRect/>
          </a:stretch>
        </p:blipFill>
        <p:spPr>
          <a:xfrm rot="8531760" flipH="1">
            <a:off x="8322104" y="242288"/>
            <a:ext cx="481442" cy="609821"/>
          </a:xfrm>
          <a:prstGeom prst="rect">
            <a:avLst/>
          </a:prstGeom>
          <a:noFill/>
          <a:ln>
            <a:noFill/>
          </a:ln>
        </p:spPr>
      </p:pic>
      <p:pic>
        <p:nvPicPr>
          <p:cNvPr id="348" name="Google Shape;348;p30"/>
          <p:cNvPicPr preferRelativeResize="0"/>
          <p:nvPr/>
        </p:nvPicPr>
        <p:blipFill>
          <a:blip r:embed="rId6">
            <a:alphaModFix/>
          </a:blip>
          <a:stretch>
            <a:fillRect/>
          </a:stretch>
        </p:blipFill>
        <p:spPr>
          <a:xfrm rot="9921237" flipH="1">
            <a:off x="8537324" y="1209937"/>
            <a:ext cx="408550" cy="1897425"/>
          </a:xfrm>
          <a:prstGeom prst="rect">
            <a:avLst/>
          </a:prstGeom>
          <a:noFill/>
          <a:ln>
            <a:noFill/>
          </a:ln>
        </p:spPr>
      </p:pic>
      <p:pic>
        <p:nvPicPr>
          <p:cNvPr id="349" name="Google Shape;349;p30"/>
          <p:cNvPicPr preferRelativeResize="0"/>
          <p:nvPr/>
        </p:nvPicPr>
        <p:blipFill>
          <a:blip r:embed="rId7">
            <a:alphaModFix/>
          </a:blip>
          <a:stretch>
            <a:fillRect/>
          </a:stretch>
        </p:blipFill>
        <p:spPr>
          <a:xfrm rot="10800000" flipH="1">
            <a:off x="-408125" y="1558975"/>
            <a:ext cx="1114601" cy="250644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50"/>
        <p:cNvGrpSpPr/>
        <p:nvPr/>
      </p:nvGrpSpPr>
      <p:grpSpPr>
        <a:xfrm>
          <a:off x="0" y="0"/>
          <a:ext cx="0" cy="0"/>
          <a:chOff x="0" y="0"/>
          <a:chExt cx="0" cy="0"/>
        </a:xfrm>
      </p:grpSpPr>
      <p:sp>
        <p:nvSpPr>
          <p:cNvPr id="351" name="Google Shape;351;p31"/>
          <p:cNvSpPr/>
          <p:nvPr/>
        </p:nvSpPr>
        <p:spPr>
          <a:xfrm rot="9716712">
            <a:off x="-399459" y="-231555"/>
            <a:ext cx="2677097" cy="1779112"/>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31"/>
          <p:cNvPicPr preferRelativeResize="0"/>
          <p:nvPr/>
        </p:nvPicPr>
        <p:blipFill>
          <a:blip r:embed="rId2">
            <a:alphaModFix/>
          </a:blip>
          <a:stretch>
            <a:fillRect/>
          </a:stretch>
        </p:blipFill>
        <p:spPr>
          <a:xfrm rot="10800000" flipH="1">
            <a:off x="149465" y="522096"/>
            <a:ext cx="557000" cy="1347687"/>
          </a:xfrm>
          <a:prstGeom prst="rect">
            <a:avLst/>
          </a:prstGeom>
          <a:noFill/>
          <a:ln>
            <a:noFill/>
          </a:ln>
        </p:spPr>
      </p:pic>
      <p:pic>
        <p:nvPicPr>
          <p:cNvPr id="353" name="Google Shape;353;p31"/>
          <p:cNvPicPr preferRelativeResize="0"/>
          <p:nvPr/>
        </p:nvPicPr>
        <p:blipFill>
          <a:blip r:embed="rId3">
            <a:alphaModFix/>
          </a:blip>
          <a:stretch>
            <a:fillRect/>
          </a:stretch>
        </p:blipFill>
        <p:spPr>
          <a:xfrm rot="-8099852">
            <a:off x="757043" y="221832"/>
            <a:ext cx="364095" cy="461187"/>
          </a:xfrm>
          <a:prstGeom prst="rect">
            <a:avLst/>
          </a:prstGeom>
          <a:noFill/>
          <a:ln>
            <a:noFill/>
          </a:ln>
        </p:spPr>
      </p:pic>
      <p:pic>
        <p:nvPicPr>
          <p:cNvPr id="354" name="Google Shape;354;p31"/>
          <p:cNvPicPr preferRelativeResize="0"/>
          <p:nvPr/>
        </p:nvPicPr>
        <p:blipFill>
          <a:blip r:embed="rId4">
            <a:alphaModFix/>
          </a:blip>
          <a:stretch>
            <a:fillRect/>
          </a:stretch>
        </p:blipFill>
        <p:spPr>
          <a:xfrm flipH="1">
            <a:off x="0" y="2714540"/>
            <a:ext cx="1114601" cy="2506447"/>
          </a:xfrm>
          <a:prstGeom prst="rect">
            <a:avLst/>
          </a:prstGeom>
          <a:noFill/>
          <a:ln>
            <a:noFill/>
          </a:ln>
        </p:spPr>
      </p:pic>
      <p:sp>
        <p:nvSpPr>
          <p:cNvPr id="355" name="Google Shape;355;p31"/>
          <p:cNvSpPr/>
          <p:nvPr/>
        </p:nvSpPr>
        <p:spPr>
          <a:xfrm rot="-5400000" flipH="1">
            <a:off x="6575933" y="3029831"/>
            <a:ext cx="3577100" cy="2377225"/>
          </a:xfrm>
          <a:custGeom>
            <a:avLst/>
            <a:gdLst/>
            <a:ahLst/>
            <a:cxnLst/>
            <a:rect l="l" t="t" r="r" b="b"/>
            <a:pathLst>
              <a:path w="176909" h="117568" extrusionOk="0">
                <a:moveTo>
                  <a:pt x="149056" y="0"/>
                </a:moveTo>
                <a:cubicBezTo>
                  <a:pt x="129872" y="1286"/>
                  <a:pt x="120692" y="21475"/>
                  <a:pt x="113143" y="36605"/>
                </a:cubicBezTo>
                <a:cubicBezTo>
                  <a:pt x="108974" y="52575"/>
                  <a:pt x="93745" y="63238"/>
                  <a:pt x="77824" y="65545"/>
                </a:cubicBezTo>
                <a:cubicBezTo>
                  <a:pt x="75544" y="65861"/>
                  <a:pt x="73268" y="65992"/>
                  <a:pt x="70994" y="65992"/>
                </a:cubicBezTo>
                <a:cubicBezTo>
                  <a:pt x="59891" y="65992"/>
                  <a:pt x="48851" y="62867"/>
                  <a:pt x="37738" y="62867"/>
                </a:cubicBezTo>
                <a:cubicBezTo>
                  <a:pt x="35567" y="62867"/>
                  <a:pt x="33393" y="62986"/>
                  <a:pt x="31216" y="63271"/>
                </a:cubicBezTo>
                <a:cubicBezTo>
                  <a:pt x="14075" y="64804"/>
                  <a:pt x="0" y="81433"/>
                  <a:pt x="10697" y="97651"/>
                </a:cubicBezTo>
                <a:cubicBezTo>
                  <a:pt x="21574" y="114230"/>
                  <a:pt x="43593" y="114197"/>
                  <a:pt x="61294" y="116307"/>
                </a:cubicBezTo>
                <a:cubicBezTo>
                  <a:pt x="67565" y="117131"/>
                  <a:pt x="74085" y="117568"/>
                  <a:pt x="80685" y="117568"/>
                </a:cubicBezTo>
                <a:cubicBezTo>
                  <a:pt x="120172" y="117568"/>
                  <a:pt x="162555" y="101925"/>
                  <a:pt x="172031" y="59859"/>
                </a:cubicBezTo>
                <a:cubicBezTo>
                  <a:pt x="176909" y="40445"/>
                  <a:pt x="173843" y="3214"/>
                  <a:pt x="149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31"/>
          <p:cNvPicPr preferRelativeResize="0"/>
          <p:nvPr/>
        </p:nvPicPr>
        <p:blipFill>
          <a:blip r:embed="rId5">
            <a:alphaModFix/>
          </a:blip>
          <a:stretch>
            <a:fillRect/>
          </a:stretch>
        </p:blipFill>
        <p:spPr>
          <a:xfrm rot="-6237074" flipH="1">
            <a:off x="8024748" y="4498624"/>
            <a:ext cx="812053" cy="1191891"/>
          </a:xfrm>
          <a:prstGeom prst="rect">
            <a:avLst/>
          </a:prstGeom>
          <a:noFill/>
          <a:ln>
            <a:noFill/>
          </a:ln>
        </p:spPr>
      </p:pic>
      <p:pic>
        <p:nvPicPr>
          <p:cNvPr id="357" name="Google Shape;357;p31"/>
          <p:cNvPicPr preferRelativeResize="0"/>
          <p:nvPr/>
        </p:nvPicPr>
        <p:blipFill>
          <a:blip r:embed="rId6">
            <a:alphaModFix/>
          </a:blip>
          <a:stretch>
            <a:fillRect/>
          </a:stretch>
        </p:blipFill>
        <p:spPr>
          <a:xfrm rot="8531760" flipH="1">
            <a:off x="8322104" y="495478"/>
            <a:ext cx="481442" cy="609821"/>
          </a:xfrm>
          <a:prstGeom prst="rect">
            <a:avLst/>
          </a:prstGeom>
          <a:noFill/>
          <a:ln>
            <a:noFill/>
          </a:ln>
        </p:spPr>
      </p:pic>
      <p:pic>
        <p:nvPicPr>
          <p:cNvPr id="358" name="Google Shape;358;p31"/>
          <p:cNvPicPr preferRelativeResize="0"/>
          <p:nvPr/>
        </p:nvPicPr>
        <p:blipFill>
          <a:blip r:embed="rId7">
            <a:alphaModFix/>
          </a:blip>
          <a:stretch>
            <a:fillRect/>
          </a:stretch>
        </p:blipFill>
        <p:spPr>
          <a:xfrm rot="878763">
            <a:off x="8537324" y="1463127"/>
            <a:ext cx="408550" cy="18974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500"/>
              <a:buFont typeface="Averia Serif Libre"/>
              <a:buNone/>
              <a:defRPr sz="3500">
                <a:solidFill>
                  <a:schemeClr val="accent1"/>
                </a:solidFill>
                <a:latin typeface="Averia Serif Libre"/>
                <a:ea typeface="Averia Serif Libre"/>
                <a:cs typeface="Averia Serif Libre"/>
                <a:sym typeface="Averia Serif Libre"/>
              </a:defRPr>
            </a:lvl1pPr>
            <a:lvl2pPr lvl="1"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2pPr>
            <a:lvl3pPr lvl="2"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3pPr>
            <a:lvl4pPr lvl="3"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4pPr>
            <a:lvl5pPr lvl="4"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5pPr>
            <a:lvl6pPr lvl="5"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6pPr>
            <a:lvl7pPr lvl="6"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7pPr>
            <a:lvl8pPr lvl="7"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8pPr>
            <a:lvl9pPr lvl="8" rtl="0">
              <a:spcBef>
                <a:spcPts val="0"/>
              </a:spcBef>
              <a:spcAft>
                <a:spcPts val="0"/>
              </a:spcAft>
              <a:buClr>
                <a:schemeClr val="dk1"/>
              </a:buClr>
              <a:buSzPts val="3500"/>
              <a:buFont typeface="Averia Serif Libre"/>
              <a:buNone/>
              <a:defRPr sz="3500">
                <a:solidFill>
                  <a:schemeClr val="dk1"/>
                </a:solidFill>
                <a:latin typeface="Averia Serif Libre"/>
                <a:ea typeface="Averia Serif Libre"/>
                <a:cs typeface="Averia Serif Libre"/>
                <a:sym typeface="Averia Serif Libr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1pPr>
            <a:lvl2pPr marL="914400" lvl="1"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160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1600"/>
              </a:spcBef>
              <a:spcAft>
                <a:spcPts val="160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68" r:id="rId4"/>
    <p:sldLayoutId id="2147483676" r:id="rId5"/>
    <p:sldLayoutId id="214748367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14.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5"/>
          <p:cNvSpPr txBox="1">
            <a:spLocks noGrp="1"/>
          </p:cNvSpPr>
          <p:nvPr>
            <p:ph type="ctrTitle"/>
          </p:nvPr>
        </p:nvSpPr>
        <p:spPr>
          <a:xfrm>
            <a:off x="2234100" y="-356972"/>
            <a:ext cx="4675800" cy="24946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solidFill>
                  <a:schemeClr val="accent3"/>
                </a:solidFill>
              </a:rPr>
              <a:t>Buffet Optimization: </a:t>
            </a:r>
            <a:br>
              <a:rPr lang="en" sz="4000">
                <a:solidFill>
                  <a:schemeClr val="accent3"/>
                </a:solidFill>
              </a:rPr>
            </a:br>
            <a:r>
              <a:rPr lang="en" sz="4000">
                <a:solidFill>
                  <a:srgbClr val="C00000"/>
                </a:solidFill>
              </a:rPr>
              <a:t>High Steaks Forecasting</a:t>
            </a:r>
            <a:endParaRPr sz="4000">
              <a:solidFill>
                <a:srgbClr val="C00000"/>
              </a:solidFill>
            </a:endParaRPr>
          </a:p>
        </p:txBody>
      </p:sp>
      <p:sp>
        <p:nvSpPr>
          <p:cNvPr id="370" name="Google Shape;370;p35"/>
          <p:cNvSpPr txBox="1">
            <a:spLocks noGrp="1"/>
          </p:cNvSpPr>
          <p:nvPr>
            <p:ph type="subTitle" idx="1"/>
          </p:nvPr>
        </p:nvSpPr>
        <p:spPr>
          <a:xfrm>
            <a:off x="2234100" y="3690198"/>
            <a:ext cx="4675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Group 2:</a:t>
            </a:r>
          </a:p>
          <a:p>
            <a:pPr marL="0" indent="0"/>
            <a:r>
              <a:rPr lang="en" sz="1400"/>
              <a:t>Alan Chang Jia Jie</a:t>
            </a:r>
          </a:p>
          <a:p>
            <a:pPr marL="0" lvl="0" indent="0" algn="ctr" rtl="0">
              <a:spcBef>
                <a:spcPts val="0"/>
              </a:spcBef>
              <a:spcAft>
                <a:spcPts val="0"/>
              </a:spcAft>
              <a:buNone/>
            </a:pPr>
            <a:r>
              <a:rPr lang="en" sz="1400"/>
              <a:t>Andre Ong Jia Kang</a:t>
            </a:r>
          </a:p>
          <a:p>
            <a:pPr marL="0" lvl="0" indent="0"/>
            <a:r>
              <a:rPr lang="en" sz="1400"/>
              <a:t>Ng Jin Yao</a:t>
            </a:r>
          </a:p>
          <a:p>
            <a:pPr marL="0" lvl="0" indent="0"/>
            <a:r>
              <a:rPr lang="en" sz="1400"/>
              <a:t>Nor Hendra Bin Abdul Rahman</a:t>
            </a:r>
          </a:p>
          <a:p>
            <a:pPr marL="0" indent="0"/>
            <a:r>
              <a:rPr lang="en-SG" sz="1400"/>
              <a:t>Shaun Neo Rong Jo</a:t>
            </a:r>
            <a:endParaRPr lang="en" sz="1400"/>
          </a:p>
        </p:txBody>
      </p:sp>
      <p:pic>
        <p:nvPicPr>
          <p:cNvPr id="371" name="Google Shape;371;p35"/>
          <p:cNvPicPr preferRelativeResize="0"/>
          <p:nvPr/>
        </p:nvPicPr>
        <p:blipFill>
          <a:blip r:embed="rId3">
            <a:alphaModFix/>
          </a:blip>
          <a:stretch>
            <a:fillRect/>
          </a:stretch>
        </p:blipFill>
        <p:spPr>
          <a:xfrm>
            <a:off x="-552787" y="255383"/>
            <a:ext cx="2532018" cy="2106900"/>
          </a:xfrm>
          <a:prstGeom prst="rect">
            <a:avLst/>
          </a:prstGeom>
          <a:noFill/>
          <a:ln>
            <a:noFill/>
          </a:ln>
        </p:spPr>
      </p:pic>
      <p:pic>
        <p:nvPicPr>
          <p:cNvPr id="372" name="Google Shape;372;p35"/>
          <p:cNvPicPr preferRelativeResize="0"/>
          <p:nvPr/>
        </p:nvPicPr>
        <p:blipFill>
          <a:blip r:embed="rId4">
            <a:alphaModFix/>
          </a:blip>
          <a:stretch>
            <a:fillRect/>
          </a:stretch>
        </p:blipFill>
        <p:spPr>
          <a:xfrm>
            <a:off x="7244480" y="1221823"/>
            <a:ext cx="2014625" cy="2167358"/>
          </a:xfrm>
          <a:prstGeom prst="rect">
            <a:avLst/>
          </a:prstGeom>
          <a:noFill/>
          <a:ln>
            <a:noFill/>
          </a:ln>
        </p:spPr>
      </p:pic>
      <p:pic>
        <p:nvPicPr>
          <p:cNvPr id="373" name="Google Shape;373;p35"/>
          <p:cNvPicPr preferRelativeResize="0"/>
          <p:nvPr/>
        </p:nvPicPr>
        <p:blipFill>
          <a:blip r:embed="rId5">
            <a:alphaModFix/>
          </a:blip>
          <a:stretch>
            <a:fillRect/>
          </a:stretch>
        </p:blipFill>
        <p:spPr>
          <a:xfrm>
            <a:off x="6264063" y="388709"/>
            <a:ext cx="894600" cy="1313058"/>
          </a:xfrm>
          <a:prstGeom prst="rect">
            <a:avLst/>
          </a:prstGeom>
          <a:noFill/>
          <a:ln>
            <a:noFill/>
          </a:ln>
        </p:spPr>
      </p:pic>
      <p:pic>
        <p:nvPicPr>
          <p:cNvPr id="374" name="Google Shape;374;p35"/>
          <p:cNvPicPr preferRelativeResize="0"/>
          <p:nvPr/>
        </p:nvPicPr>
        <p:blipFill>
          <a:blip r:embed="rId6">
            <a:alphaModFix/>
          </a:blip>
          <a:stretch>
            <a:fillRect/>
          </a:stretch>
        </p:blipFill>
        <p:spPr>
          <a:xfrm rot="8100075">
            <a:off x="7763630" y="951531"/>
            <a:ext cx="364095" cy="461187"/>
          </a:xfrm>
          <a:prstGeom prst="rect">
            <a:avLst/>
          </a:prstGeom>
          <a:noFill/>
          <a:ln>
            <a:noFill/>
          </a:ln>
        </p:spPr>
      </p:pic>
      <p:pic>
        <p:nvPicPr>
          <p:cNvPr id="375" name="Google Shape;375;p35"/>
          <p:cNvPicPr preferRelativeResize="0"/>
          <p:nvPr/>
        </p:nvPicPr>
        <p:blipFill>
          <a:blip r:embed="rId7">
            <a:alphaModFix/>
          </a:blip>
          <a:stretch>
            <a:fillRect/>
          </a:stretch>
        </p:blipFill>
        <p:spPr>
          <a:xfrm>
            <a:off x="7275640" y="4484263"/>
            <a:ext cx="375620" cy="475800"/>
          </a:xfrm>
          <a:prstGeom prst="rect">
            <a:avLst/>
          </a:prstGeom>
          <a:noFill/>
          <a:ln>
            <a:noFill/>
          </a:ln>
        </p:spPr>
      </p:pic>
      <p:pic>
        <p:nvPicPr>
          <p:cNvPr id="376" name="Google Shape;376;p35"/>
          <p:cNvPicPr preferRelativeResize="0"/>
          <p:nvPr/>
        </p:nvPicPr>
        <p:blipFill>
          <a:blip r:embed="rId8">
            <a:alphaModFix/>
          </a:blip>
          <a:stretch>
            <a:fillRect/>
          </a:stretch>
        </p:blipFill>
        <p:spPr>
          <a:xfrm rot="1167304" flipH="1">
            <a:off x="7862428" y="3082294"/>
            <a:ext cx="556999" cy="1347687"/>
          </a:xfrm>
          <a:prstGeom prst="rect">
            <a:avLst/>
          </a:prstGeom>
          <a:noFill/>
          <a:ln>
            <a:noFill/>
          </a:ln>
        </p:spPr>
      </p:pic>
      <p:pic>
        <p:nvPicPr>
          <p:cNvPr id="377" name="Google Shape;377;p35"/>
          <p:cNvPicPr preferRelativeResize="0"/>
          <p:nvPr/>
        </p:nvPicPr>
        <p:blipFill>
          <a:blip r:embed="rId6">
            <a:alphaModFix/>
          </a:blip>
          <a:stretch>
            <a:fillRect/>
          </a:stretch>
        </p:blipFill>
        <p:spPr>
          <a:xfrm rot="-2700148" flipH="1">
            <a:off x="1394681" y="4254970"/>
            <a:ext cx="364095" cy="461187"/>
          </a:xfrm>
          <a:prstGeom prst="rect">
            <a:avLst/>
          </a:prstGeom>
          <a:noFill/>
          <a:ln>
            <a:noFill/>
          </a:ln>
        </p:spPr>
      </p:pic>
      <p:pic>
        <p:nvPicPr>
          <p:cNvPr id="1028" name="Picture 4" descr="A group of kids smiling at a buffet&#10;&#10;AI-generated content may be incorrect.">
            <a:extLst>
              <a:ext uri="{FF2B5EF4-FFF2-40B4-BE49-F238E27FC236}">
                <a16:creationId xmlns:a16="http://schemas.microsoft.com/office/drawing/2014/main" id="{177ED35B-CD87-BA12-0198-320B32D303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33429" y="2064395"/>
            <a:ext cx="2556852" cy="17017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830BD990-F8AA-4684-6640-B1B48B96C83E}"/>
            </a:ext>
          </a:extLst>
        </p:cNvPr>
        <p:cNvGrpSpPr/>
        <p:nvPr/>
      </p:nvGrpSpPr>
      <p:grpSpPr>
        <a:xfrm>
          <a:off x="0" y="0"/>
          <a:ext cx="0" cy="0"/>
          <a:chOff x="0" y="0"/>
          <a:chExt cx="0" cy="0"/>
        </a:xfrm>
      </p:grpSpPr>
      <p:sp>
        <p:nvSpPr>
          <p:cNvPr id="399" name="Google Shape;399;p37">
            <a:extLst>
              <a:ext uri="{FF2B5EF4-FFF2-40B4-BE49-F238E27FC236}">
                <a16:creationId xmlns:a16="http://schemas.microsoft.com/office/drawing/2014/main" id="{8664E117-2FBE-BB00-0B60-9CC6C2BFF4BC}"/>
              </a:ext>
            </a:extLst>
          </p:cNvPr>
          <p:cNvSpPr txBox="1">
            <a:spLocks noGrp="1"/>
          </p:cNvSpPr>
          <p:nvPr>
            <p:ph type="title"/>
          </p:nvPr>
        </p:nvSpPr>
        <p:spPr>
          <a:xfrm>
            <a:off x="744275" y="-85059"/>
            <a:ext cx="7081284" cy="5954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a:t>Module 4: Manpower Optimization</a:t>
            </a:r>
          </a:p>
        </p:txBody>
      </p:sp>
      <p:pic>
        <p:nvPicPr>
          <p:cNvPr id="59" name="Picture 58">
            <a:extLst>
              <a:ext uri="{FF2B5EF4-FFF2-40B4-BE49-F238E27FC236}">
                <a16:creationId xmlns:a16="http://schemas.microsoft.com/office/drawing/2014/main" id="{5644A5FF-0DCF-388F-84F2-B8F9EBBD85B9}"/>
              </a:ext>
            </a:extLst>
          </p:cNvPr>
          <p:cNvPicPr>
            <a:picLocks noChangeAspect="1"/>
          </p:cNvPicPr>
          <p:nvPr/>
        </p:nvPicPr>
        <p:blipFill>
          <a:blip r:embed="rId3"/>
          <a:stretch>
            <a:fillRect/>
          </a:stretch>
        </p:blipFill>
        <p:spPr>
          <a:xfrm>
            <a:off x="281420" y="419501"/>
            <a:ext cx="3104876" cy="1922333"/>
          </a:xfrm>
          <a:prstGeom prst="rect">
            <a:avLst/>
          </a:prstGeom>
        </p:spPr>
      </p:pic>
      <p:grpSp>
        <p:nvGrpSpPr>
          <p:cNvPr id="743" name="Group 742">
            <a:extLst>
              <a:ext uri="{FF2B5EF4-FFF2-40B4-BE49-F238E27FC236}">
                <a16:creationId xmlns:a16="http://schemas.microsoft.com/office/drawing/2014/main" id="{4EEC21EB-B0C7-A5F0-2906-8C8378989395}"/>
              </a:ext>
            </a:extLst>
          </p:cNvPr>
          <p:cNvGrpSpPr/>
          <p:nvPr/>
        </p:nvGrpSpPr>
        <p:grpSpPr>
          <a:xfrm>
            <a:off x="1238769" y="2341834"/>
            <a:ext cx="6950690" cy="2294971"/>
            <a:chOff x="812048" y="2341834"/>
            <a:chExt cx="6477752" cy="2138818"/>
          </a:xfrm>
        </p:grpSpPr>
        <p:sp>
          <p:nvSpPr>
            <p:cNvPr id="2" name="Rectangle: Rounded Corners 1">
              <a:extLst>
                <a:ext uri="{FF2B5EF4-FFF2-40B4-BE49-F238E27FC236}">
                  <a16:creationId xmlns:a16="http://schemas.microsoft.com/office/drawing/2014/main" id="{E7A301B1-B2D1-1A0A-7725-8851C021BD00}"/>
                </a:ext>
              </a:extLst>
            </p:cNvPr>
            <p:cNvSpPr/>
            <p:nvPr/>
          </p:nvSpPr>
          <p:spPr>
            <a:xfrm>
              <a:off x="976947" y="2902887"/>
              <a:ext cx="860900" cy="597976"/>
            </a:xfrm>
            <a:prstGeom prst="roundRect">
              <a:avLst/>
            </a:prstGeom>
            <a:solidFill>
              <a:srgbClr val="AFD2FF"/>
            </a:solidFill>
            <a:ln w="19050">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chemeClr val="bg1">
                      <a:lumMod val="10000"/>
                    </a:schemeClr>
                  </a:solidFill>
                </a:rPr>
                <a:t>Number of Full-timers</a:t>
              </a:r>
            </a:p>
            <a:p>
              <a:pPr marL="171450" indent="-171450">
                <a:buFont typeface="Arial" panose="020B0604020202020204" pitchFamily="34" charset="0"/>
                <a:buChar char="•"/>
              </a:pPr>
              <a:r>
                <a:rPr lang="en-US" sz="500">
                  <a:solidFill>
                    <a:schemeClr val="bg1">
                      <a:lumMod val="10000"/>
                    </a:schemeClr>
                  </a:solidFill>
                </a:rPr>
                <a:t>Kitchen Crew</a:t>
              </a:r>
            </a:p>
            <a:p>
              <a:pPr marL="171450" indent="-171450">
                <a:buFont typeface="Arial" panose="020B0604020202020204" pitchFamily="34" charset="0"/>
                <a:buChar char="•"/>
              </a:pPr>
              <a:r>
                <a:rPr lang="en-US" sz="500">
                  <a:solidFill>
                    <a:schemeClr val="bg1">
                      <a:lumMod val="10000"/>
                    </a:schemeClr>
                  </a:solidFill>
                </a:rPr>
                <a:t>Service Crew</a:t>
              </a:r>
            </a:p>
          </p:txBody>
        </p:sp>
        <p:sp>
          <p:nvSpPr>
            <p:cNvPr id="3" name="Rectangle: Rounded Corners 2">
              <a:extLst>
                <a:ext uri="{FF2B5EF4-FFF2-40B4-BE49-F238E27FC236}">
                  <a16:creationId xmlns:a16="http://schemas.microsoft.com/office/drawing/2014/main" id="{592C9E9C-8191-DFF3-3342-7F346ECF43B5}"/>
                </a:ext>
              </a:extLst>
            </p:cNvPr>
            <p:cNvSpPr/>
            <p:nvPr/>
          </p:nvSpPr>
          <p:spPr>
            <a:xfrm>
              <a:off x="4821253" y="3725734"/>
              <a:ext cx="786205" cy="389148"/>
            </a:xfrm>
            <a:prstGeom prst="roundRect">
              <a:avLst/>
            </a:prstGeom>
            <a:solidFill>
              <a:schemeClr val="accent5">
                <a:lumMod val="20000"/>
                <a:lumOff val="80000"/>
              </a:schemeClr>
            </a:solidFill>
            <a:ln w="19050">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lumMod val="10000"/>
                    </a:schemeClr>
                  </a:solidFill>
                </a:rPr>
                <a:t>Part-timer Cost</a:t>
              </a:r>
            </a:p>
          </p:txBody>
        </p:sp>
        <p:sp>
          <p:nvSpPr>
            <p:cNvPr id="4" name="Rectangle: Rounded Corners 3">
              <a:extLst>
                <a:ext uri="{FF2B5EF4-FFF2-40B4-BE49-F238E27FC236}">
                  <a16:creationId xmlns:a16="http://schemas.microsoft.com/office/drawing/2014/main" id="{197E10DB-78D4-3C28-E676-F47586F98AB2}"/>
                </a:ext>
              </a:extLst>
            </p:cNvPr>
            <p:cNvSpPr/>
            <p:nvPr/>
          </p:nvSpPr>
          <p:spPr>
            <a:xfrm>
              <a:off x="4821253" y="2341834"/>
              <a:ext cx="786205" cy="394296"/>
            </a:xfrm>
            <a:prstGeom prst="roundRect">
              <a:avLst/>
            </a:prstGeom>
            <a:solidFill>
              <a:schemeClr val="accent5">
                <a:lumMod val="20000"/>
                <a:lumOff val="80000"/>
              </a:schemeClr>
            </a:solidFill>
            <a:ln w="19050">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lumMod val="10000"/>
                    </a:schemeClr>
                  </a:solidFill>
                </a:rPr>
                <a:t>Full-timer Cost</a:t>
              </a:r>
            </a:p>
          </p:txBody>
        </p:sp>
        <p:sp>
          <p:nvSpPr>
            <p:cNvPr id="5" name="Rectangle: Rounded Corners 4">
              <a:extLst>
                <a:ext uri="{FF2B5EF4-FFF2-40B4-BE49-F238E27FC236}">
                  <a16:creationId xmlns:a16="http://schemas.microsoft.com/office/drawing/2014/main" id="{1A6312E4-83F8-EDF4-F5F3-49C09A272C26}"/>
                </a:ext>
              </a:extLst>
            </p:cNvPr>
            <p:cNvSpPr/>
            <p:nvPr/>
          </p:nvSpPr>
          <p:spPr>
            <a:xfrm>
              <a:off x="6472777" y="3662611"/>
              <a:ext cx="817023" cy="515393"/>
            </a:xfrm>
            <a:prstGeom prst="roundRect">
              <a:avLst/>
            </a:prstGeom>
            <a:solidFill>
              <a:schemeClr val="accent5">
                <a:lumMod val="20000"/>
                <a:lumOff val="80000"/>
              </a:schemeClr>
            </a:solidFill>
            <a:ln w="19050">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lumMod val="10000"/>
                    </a:schemeClr>
                  </a:solidFill>
                </a:rPr>
                <a:t>Total Wage Cost</a:t>
              </a:r>
            </a:p>
          </p:txBody>
        </p:sp>
        <p:sp>
          <p:nvSpPr>
            <p:cNvPr id="10" name="Rectangle: Rounded Corners 9">
              <a:extLst>
                <a:ext uri="{FF2B5EF4-FFF2-40B4-BE49-F238E27FC236}">
                  <a16:creationId xmlns:a16="http://schemas.microsoft.com/office/drawing/2014/main" id="{0E506FE8-F14B-D083-1FC6-79E8C3EDBC2D}"/>
                </a:ext>
              </a:extLst>
            </p:cNvPr>
            <p:cNvSpPr/>
            <p:nvPr/>
          </p:nvSpPr>
          <p:spPr>
            <a:xfrm>
              <a:off x="812048" y="2806760"/>
              <a:ext cx="2268110" cy="784499"/>
            </a:xfrm>
            <a:prstGeom prst="roundRect">
              <a:avLst/>
            </a:prstGeom>
            <a:noFill/>
            <a:ln w="19050">
              <a:solidFill>
                <a:srgbClr val="AFD2FF"/>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1050"/>
            </a:p>
          </p:txBody>
        </p:sp>
        <p:sp>
          <p:nvSpPr>
            <p:cNvPr id="11" name="Rectangle: Rounded Corners 10">
              <a:extLst>
                <a:ext uri="{FF2B5EF4-FFF2-40B4-BE49-F238E27FC236}">
                  <a16:creationId xmlns:a16="http://schemas.microsoft.com/office/drawing/2014/main" id="{46643874-4EEE-1932-1F68-02377272C5F2}"/>
                </a:ext>
              </a:extLst>
            </p:cNvPr>
            <p:cNvSpPr/>
            <p:nvPr/>
          </p:nvSpPr>
          <p:spPr>
            <a:xfrm>
              <a:off x="5362096" y="2966558"/>
              <a:ext cx="1081688" cy="546957"/>
            </a:xfrm>
            <a:prstGeom prst="roundRect">
              <a:avLst/>
            </a:prstGeom>
            <a:solidFill>
              <a:schemeClr val="accent2">
                <a:lumMod val="20000"/>
                <a:lumOff val="80000"/>
              </a:schemeClr>
            </a:solidFill>
            <a:ln w="1905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chemeClr val="bg1">
                      <a:lumMod val="10000"/>
                    </a:schemeClr>
                  </a:solidFill>
                </a:rPr>
                <a:t>Wages</a:t>
              </a:r>
            </a:p>
            <a:p>
              <a:pPr marL="171450" indent="-171450">
                <a:buFont typeface="Arial" panose="020B0604020202020204" pitchFamily="34" charset="0"/>
                <a:buChar char="•"/>
              </a:pPr>
              <a:r>
                <a:rPr lang="en-US" sz="500">
                  <a:solidFill>
                    <a:schemeClr val="bg1">
                      <a:lumMod val="10000"/>
                    </a:schemeClr>
                  </a:solidFill>
                </a:rPr>
                <a:t>Monthly (Full-timers)</a:t>
              </a:r>
            </a:p>
            <a:p>
              <a:pPr marL="171450" indent="-171450">
                <a:buFont typeface="Arial" panose="020B0604020202020204" pitchFamily="34" charset="0"/>
                <a:buChar char="•"/>
              </a:pPr>
              <a:r>
                <a:rPr lang="en-US" sz="500">
                  <a:solidFill>
                    <a:schemeClr val="bg1">
                      <a:lumMod val="10000"/>
                    </a:schemeClr>
                  </a:solidFill>
                </a:rPr>
                <a:t>Hourly (Part-timers)</a:t>
              </a:r>
            </a:p>
          </p:txBody>
        </p:sp>
        <p:sp>
          <p:nvSpPr>
            <p:cNvPr id="12" name="Rectangle: Rounded Corners 11">
              <a:extLst>
                <a:ext uri="{FF2B5EF4-FFF2-40B4-BE49-F238E27FC236}">
                  <a16:creationId xmlns:a16="http://schemas.microsoft.com/office/drawing/2014/main" id="{F5234CEF-7C80-3188-CAF6-52BA1D89F0ED}"/>
                </a:ext>
              </a:extLst>
            </p:cNvPr>
            <p:cNvSpPr/>
            <p:nvPr/>
          </p:nvSpPr>
          <p:spPr>
            <a:xfrm>
              <a:off x="1997939" y="2916917"/>
              <a:ext cx="860900" cy="597976"/>
            </a:xfrm>
            <a:prstGeom prst="roundRect">
              <a:avLst/>
            </a:prstGeom>
            <a:solidFill>
              <a:srgbClr val="AFD2FF"/>
            </a:solidFill>
            <a:ln w="19050">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900">
                  <a:solidFill>
                    <a:schemeClr val="bg1">
                      <a:lumMod val="10000"/>
                    </a:schemeClr>
                  </a:solidFill>
                </a:rPr>
                <a:t>Number of Part-timers</a:t>
              </a:r>
            </a:p>
            <a:p>
              <a:pPr marL="171450" indent="-171450">
                <a:buFont typeface="Arial" panose="020B0604020202020204" pitchFamily="34" charset="0"/>
                <a:buChar char="•"/>
              </a:pPr>
              <a:r>
                <a:rPr lang="en-US" sz="500">
                  <a:solidFill>
                    <a:schemeClr val="bg1">
                      <a:lumMod val="10000"/>
                    </a:schemeClr>
                  </a:solidFill>
                </a:rPr>
                <a:t>Kitchen Crew</a:t>
              </a:r>
            </a:p>
            <a:p>
              <a:pPr marL="171450" indent="-171450">
                <a:buFont typeface="Arial" panose="020B0604020202020204" pitchFamily="34" charset="0"/>
                <a:buChar char="•"/>
              </a:pPr>
              <a:r>
                <a:rPr lang="en-US" sz="500">
                  <a:solidFill>
                    <a:schemeClr val="bg1">
                      <a:lumMod val="10000"/>
                    </a:schemeClr>
                  </a:solidFill>
                </a:rPr>
                <a:t>Service Crew</a:t>
              </a:r>
            </a:p>
          </p:txBody>
        </p:sp>
        <p:sp>
          <p:nvSpPr>
            <p:cNvPr id="13" name="Rectangle: Rounded Corners 12">
              <a:extLst>
                <a:ext uri="{FF2B5EF4-FFF2-40B4-BE49-F238E27FC236}">
                  <a16:creationId xmlns:a16="http://schemas.microsoft.com/office/drawing/2014/main" id="{37097B8E-F208-A7B2-92C2-5096E8741085}"/>
                </a:ext>
              </a:extLst>
            </p:cNvPr>
            <p:cNvSpPr/>
            <p:nvPr/>
          </p:nvSpPr>
          <p:spPr>
            <a:xfrm>
              <a:off x="3984927" y="2966558"/>
              <a:ext cx="1081687" cy="546957"/>
            </a:xfrm>
            <a:prstGeom prst="roundRect">
              <a:avLst/>
            </a:prstGeom>
            <a:solidFill>
              <a:schemeClr val="accent2">
                <a:lumMod val="20000"/>
                <a:lumOff val="80000"/>
              </a:schemeClr>
            </a:solidFill>
            <a:ln w="1905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chemeClr val="bg1">
                      <a:lumMod val="10000"/>
                    </a:schemeClr>
                  </a:solidFill>
                </a:rPr>
                <a:t>Operating Days/ Shift Hours</a:t>
              </a:r>
            </a:p>
          </p:txBody>
        </p:sp>
        <p:sp>
          <p:nvSpPr>
            <p:cNvPr id="14" name="Rectangle: Rounded Corners 13">
              <a:extLst>
                <a:ext uri="{FF2B5EF4-FFF2-40B4-BE49-F238E27FC236}">
                  <a16:creationId xmlns:a16="http://schemas.microsoft.com/office/drawing/2014/main" id="{72D60441-4C5F-D3D6-9734-E32A2FA16DB0}"/>
                </a:ext>
              </a:extLst>
            </p:cNvPr>
            <p:cNvSpPr/>
            <p:nvPr/>
          </p:nvSpPr>
          <p:spPr>
            <a:xfrm>
              <a:off x="3409595" y="4062089"/>
              <a:ext cx="860901" cy="418563"/>
            </a:xfrm>
            <a:prstGeom prst="roundRect">
              <a:avLst/>
            </a:prstGeom>
            <a:solidFill>
              <a:schemeClr val="accent2">
                <a:lumMod val="20000"/>
                <a:lumOff val="80000"/>
              </a:schemeClr>
            </a:solidFill>
            <a:ln w="19050">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chemeClr val="bg1">
                      <a:lumMod val="10000"/>
                    </a:schemeClr>
                  </a:solidFill>
                </a:rPr>
                <a:t>Customers per Shift</a:t>
              </a:r>
              <a:endParaRPr lang="en-US" sz="500">
                <a:solidFill>
                  <a:schemeClr val="bg1">
                    <a:lumMod val="10000"/>
                  </a:schemeClr>
                </a:solidFill>
              </a:endParaRPr>
            </a:p>
            <a:p>
              <a:pPr marL="171450" indent="-171450">
                <a:buFont typeface="Arial" panose="020B0604020202020204" pitchFamily="34" charset="0"/>
                <a:buChar char="•"/>
              </a:pPr>
              <a:r>
                <a:rPr lang="en-US" sz="500">
                  <a:solidFill>
                    <a:schemeClr val="bg1">
                      <a:lumMod val="10000"/>
                    </a:schemeClr>
                  </a:solidFill>
                </a:rPr>
                <a:t>Lunch</a:t>
              </a:r>
            </a:p>
            <a:p>
              <a:pPr marL="171450" indent="-171450">
                <a:buFont typeface="Arial" panose="020B0604020202020204" pitchFamily="34" charset="0"/>
                <a:buChar char="•"/>
              </a:pPr>
              <a:r>
                <a:rPr lang="en-US" sz="500">
                  <a:solidFill>
                    <a:schemeClr val="bg1">
                      <a:lumMod val="10000"/>
                    </a:schemeClr>
                  </a:solidFill>
                </a:rPr>
                <a:t>Dinner</a:t>
              </a:r>
            </a:p>
          </p:txBody>
        </p:sp>
        <p:sp>
          <p:nvSpPr>
            <p:cNvPr id="15" name="Rectangle: Rounded Corners 14">
              <a:extLst>
                <a:ext uri="{FF2B5EF4-FFF2-40B4-BE49-F238E27FC236}">
                  <a16:creationId xmlns:a16="http://schemas.microsoft.com/office/drawing/2014/main" id="{CED8AA8C-8C0E-4558-D006-E71DFE6758F0}"/>
                </a:ext>
              </a:extLst>
            </p:cNvPr>
            <p:cNvSpPr/>
            <p:nvPr/>
          </p:nvSpPr>
          <p:spPr>
            <a:xfrm>
              <a:off x="1993712" y="4062089"/>
              <a:ext cx="860900" cy="418563"/>
            </a:xfrm>
            <a:prstGeom prst="roundRect">
              <a:avLst/>
            </a:prstGeom>
            <a:solidFill>
              <a:srgbClr val="E7C1FF"/>
            </a:solidFill>
            <a:ln w="19050">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chemeClr val="bg1">
                      <a:lumMod val="10000"/>
                    </a:schemeClr>
                  </a:solidFill>
                </a:rPr>
                <a:t>Customer to Staff Ratio</a:t>
              </a:r>
            </a:p>
          </p:txBody>
        </p:sp>
        <p:sp>
          <p:nvSpPr>
            <p:cNvPr id="16" name="Rectangle: Rounded Corners 15">
              <a:extLst>
                <a:ext uri="{FF2B5EF4-FFF2-40B4-BE49-F238E27FC236}">
                  <a16:creationId xmlns:a16="http://schemas.microsoft.com/office/drawing/2014/main" id="{CD1CF218-D5B0-F434-002D-01FF29E84057}"/>
                </a:ext>
              </a:extLst>
            </p:cNvPr>
            <p:cNvSpPr/>
            <p:nvPr/>
          </p:nvSpPr>
          <p:spPr>
            <a:xfrm>
              <a:off x="976950" y="4048060"/>
              <a:ext cx="860900" cy="418563"/>
            </a:xfrm>
            <a:prstGeom prst="roundRect">
              <a:avLst/>
            </a:prstGeom>
            <a:solidFill>
              <a:srgbClr val="E7C1FF"/>
            </a:solidFill>
            <a:ln w="19050">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800">
                  <a:solidFill>
                    <a:schemeClr val="bg1">
                      <a:lumMod val="10000"/>
                    </a:schemeClr>
                  </a:solidFill>
                  <a:cs typeface="Arial"/>
                </a:rPr>
                <a:t>Part-timer to Full-timer Ratio</a:t>
              </a:r>
            </a:p>
          </p:txBody>
        </p:sp>
        <p:cxnSp>
          <p:nvCxnSpPr>
            <p:cNvPr id="21" name="Straight Arrow Connector 20">
              <a:extLst>
                <a:ext uri="{FF2B5EF4-FFF2-40B4-BE49-F238E27FC236}">
                  <a16:creationId xmlns:a16="http://schemas.microsoft.com/office/drawing/2014/main" id="{2725AA6F-D7E2-47ED-954B-21008891285C}"/>
                </a:ext>
              </a:extLst>
            </p:cNvPr>
            <p:cNvCxnSpPr>
              <a:cxnSpLocks/>
              <a:stCxn id="14" idx="1"/>
              <a:endCxn id="15" idx="3"/>
            </p:cNvCxnSpPr>
            <p:nvPr/>
          </p:nvCxnSpPr>
          <p:spPr>
            <a:xfrm flipH="1">
              <a:off x="2854612" y="4271370"/>
              <a:ext cx="55498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6" name="Connector: Elbow 555">
              <a:extLst>
                <a:ext uri="{FF2B5EF4-FFF2-40B4-BE49-F238E27FC236}">
                  <a16:creationId xmlns:a16="http://schemas.microsoft.com/office/drawing/2014/main" id="{1A744B6F-F2B2-136A-C3E2-65EB2086626A}"/>
                </a:ext>
              </a:extLst>
            </p:cNvPr>
            <p:cNvCxnSpPr>
              <a:cxnSpLocks/>
              <a:stCxn id="2" idx="0"/>
              <a:endCxn id="4" idx="1"/>
            </p:cNvCxnSpPr>
            <p:nvPr/>
          </p:nvCxnSpPr>
          <p:spPr>
            <a:xfrm rot="5400000" flipH="1" flipV="1">
              <a:off x="2932372" y="1014007"/>
              <a:ext cx="363904" cy="3413856"/>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67" name="Connector: Elbow 566">
              <a:extLst>
                <a:ext uri="{FF2B5EF4-FFF2-40B4-BE49-F238E27FC236}">
                  <a16:creationId xmlns:a16="http://schemas.microsoft.com/office/drawing/2014/main" id="{22BB05BD-F57F-1746-A066-03E955BB1DDD}"/>
                </a:ext>
              </a:extLst>
            </p:cNvPr>
            <p:cNvCxnSpPr>
              <a:cxnSpLocks/>
              <a:stCxn id="2" idx="2"/>
              <a:endCxn id="16" idx="0"/>
            </p:cNvCxnSpPr>
            <p:nvPr/>
          </p:nvCxnSpPr>
          <p:spPr>
            <a:xfrm rot="16200000" flipH="1">
              <a:off x="1133800" y="3774459"/>
              <a:ext cx="547197" cy="3"/>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0" name="Connector: Elbow 569">
              <a:extLst>
                <a:ext uri="{FF2B5EF4-FFF2-40B4-BE49-F238E27FC236}">
                  <a16:creationId xmlns:a16="http://schemas.microsoft.com/office/drawing/2014/main" id="{6596D78C-CAC4-6465-1DF5-B99DA670C56F}"/>
                </a:ext>
              </a:extLst>
            </p:cNvPr>
            <p:cNvCxnSpPr>
              <a:cxnSpLocks/>
              <a:stCxn id="12" idx="2"/>
              <a:endCxn id="16" idx="0"/>
            </p:cNvCxnSpPr>
            <p:nvPr/>
          </p:nvCxnSpPr>
          <p:spPr>
            <a:xfrm rot="5400000">
              <a:off x="1651312" y="3270982"/>
              <a:ext cx="533167" cy="1020989"/>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4" name="Connector: Elbow 573">
              <a:extLst>
                <a:ext uri="{FF2B5EF4-FFF2-40B4-BE49-F238E27FC236}">
                  <a16:creationId xmlns:a16="http://schemas.microsoft.com/office/drawing/2014/main" id="{9496AD3B-55C7-DB1D-2C01-66680BF37519}"/>
                </a:ext>
              </a:extLst>
            </p:cNvPr>
            <p:cNvCxnSpPr>
              <a:cxnSpLocks/>
              <a:stCxn id="12" idx="2"/>
              <a:endCxn id="15" idx="0"/>
            </p:cNvCxnSpPr>
            <p:nvPr/>
          </p:nvCxnSpPr>
          <p:spPr>
            <a:xfrm rot="5400000">
              <a:off x="2152678" y="3786377"/>
              <a:ext cx="547196" cy="422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0" name="Connector: Elbow 659">
              <a:extLst>
                <a:ext uri="{FF2B5EF4-FFF2-40B4-BE49-F238E27FC236}">
                  <a16:creationId xmlns:a16="http://schemas.microsoft.com/office/drawing/2014/main" id="{091671C2-281F-0764-0B58-A17A1D78152C}"/>
                </a:ext>
              </a:extLst>
            </p:cNvPr>
            <p:cNvCxnSpPr>
              <a:cxnSpLocks/>
              <a:stCxn id="12" idx="3"/>
              <a:endCxn id="3" idx="1"/>
            </p:cNvCxnSpPr>
            <p:nvPr/>
          </p:nvCxnSpPr>
          <p:spPr>
            <a:xfrm>
              <a:off x="2858838" y="3215906"/>
              <a:ext cx="1962415" cy="704403"/>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2" name="Connector: Elbow 671">
              <a:extLst>
                <a:ext uri="{FF2B5EF4-FFF2-40B4-BE49-F238E27FC236}">
                  <a16:creationId xmlns:a16="http://schemas.microsoft.com/office/drawing/2014/main" id="{73F927A1-126E-0C5D-7971-FB401FE7240F}"/>
                </a:ext>
              </a:extLst>
            </p:cNvPr>
            <p:cNvCxnSpPr>
              <a:cxnSpLocks/>
              <a:stCxn id="4" idx="3"/>
              <a:endCxn id="5" idx="0"/>
            </p:cNvCxnSpPr>
            <p:nvPr/>
          </p:nvCxnSpPr>
          <p:spPr>
            <a:xfrm>
              <a:off x="5607458" y="2538982"/>
              <a:ext cx="1273830" cy="1123629"/>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5" name="Connector: Elbow 674">
              <a:extLst>
                <a:ext uri="{FF2B5EF4-FFF2-40B4-BE49-F238E27FC236}">
                  <a16:creationId xmlns:a16="http://schemas.microsoft.com/office/drawing/2014/main" id="{D8EB4DAC-1164-C2FA-F537-E031ABBF54A6}"/>
                </a:ext>
              </a:extLst>
            </p:cNvPr>
            <p:cNvCxnSpPr>
              <a:cxnSpLocks/>
              <a:stCxn id="13" idx="0"/>
              <a:endCxn id="4" idx="2"/>
            </p:cNvCxnSpPr>
            <p:nvPr/>
          </p:nvCxnSpPr>
          <p:spPr>
            <a:xfrm rot="5400000" flipH="1" flipV="1">
              <a:off x="4754849" y="2507053"/>
              <a:ext cx="230428" cy="688584"/>
            </a:xfrm>
            <a:prstGeom prst="bentConnector3">
              <a:avLst>
                <a:gd name="adj1" fmla="val 35528"/>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8" name="Connector: Elbow 677">
              <a:extLst>
                <a:ext uri="{FF2B5EF4-FFF2-40B4-BE49-F238E27FC236}">
                  <a16:creationId xmlns:a16="http://schemas.microsoft.com/office/drawing/2014/main" id="{9A978EE1-2019-9B10-850B-401DC3BEE7F9}"/>
                </a:ext>
              </a:extLst>
            </p:cNvPr>
            <p:cNvCxnSpPr>
              <a:cxnSpLocks/>
              <a:stCxn id="11" idx="0"/>
              <a:endCxn id="4" idx="2"/>
            </p:cNvCxnSpPr>
            <p:nvPr/>
          </p:nvCxnSpPr>
          <p:spPr>
            <a:xfrm rot="16200000" flipV="1">
              <a:off x="5443435" y="2507052"/>
              <a:ext cx="230428" cy="688585"/>
            </a:xfrm>
            <a:prstGeom prst="bentConnector3">
              <a:avLst>
                <a:gd name="adj1" fmla="val 3552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1" name="Connector: Elbow 680">
              <a:extLst>
                <a:ext uri="{FF2B5EF4-FFF2-40B4-BE49-F238E27FC236}">
                  <a16:creationId xmlns:a16="http://schemas.microsoft.com/office/drawing/2014/main" id="{CDB32BD1-BB2E-6E4A-50BF-85D08FA88A1E}"/>
                </a:ext>
              </a:extLst>
            </p:cNvPr>
            <p:cNvCxnSpPr>
              <a:cxnSpLocks/>
              <a:stCxn id="13" idx="2"/>
              <a:endCxn id="3" idx="0"/>
            </p:cNvCxnSpPr>
            <p:nvPr/>
          </p:nvCxnSpPr>
          <p:spPr>
            <a:xfrm rot="16200000" flipH="1">
              <a:off x="4763954" y="3275331"/>
              <a:ext cx="212218" cy="688584"/>
            </a:xfrm>
            <a:prstGeom prst="bentConnector3">
              <a:avLst>
                <a:gd name="adj1" fmla="val 2642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5" name="Connector: Elbow 684">
              <a:extLst>
                <a:ext uri="{FF2B5EF4-FFF2-40B4-BE49-F238E27FC236}">
                  <a16:creationId xmlns:a16="http://schemas.microsoft.com/office/drawing/2014/main" id="{5D46BE55-FC42-F773-58FE-97287EDDDC89}"/>
                </a:ext>
              </a:extLst>
            </p:cNvPr>
            <p:cNvCxnSpPr>
              <a:cxnSpLocks/>
              <a:stCxn id="11" idx="2"/>
              <a:endCxn id="3" idx="0"/>
            </p:cNvCxnSpPr>
            <p:nvPr/>
          </p:nvCxnSpPr>
          <p:spPr>
            <a:xfrm rot="5400000">
              <a:off x="5452540" y="3275331"/>
              <a:ext cx="212218" cy="688585"/>
            </a:xfrm>
            <a:prstGeom prst="bentConnector3">
              <a:avLst>
                <a:gd name="adj1" fmla="val 26428"/>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0" name="Straight Arrow Connector 729">
              <a:extLst>
                <a:ext uri="{FF2B5EF4-FFF2-40B4-BE49-F238E27FC236}">
                  <a16:creationId xmlns:a16="http://schemas.microsoft.com/office/drawing/2014/main" id="{684AF309-CBB1-B50E-35F1-A7FE146F1470}"/>
                </a:ext>
              </a:extLst>
            </p:cNvPr>
            <p:cNvCxnSpPr>
              <a:cxnSpLocks/>
              <a:stCxn id="3" idx="3"/>
              <a:endCxn id="5" idx="1"/>
            </p:cNvCxnSpPr>
            <p:nvPr/>
          </p:nvCxnSpPr>
          <p:spPr>
            <a:xfrm flipV="1">
              <a:off x="5607458" y="3920307"/>
              <a:ext cx="865319"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7" name="Connector: Elbow 736">
              <a:extLst>
                <a:ext uri="{FF2B5EF4-FFF2-40B4-BE49-F238E27FC236}">
                  <a16:creationId xmlns:a16="http://schemas.microsoft.com/office/drawing/2014/main" id="{AE35ECE2-B114-38CB-5EE8-EB0DF6369D82}"/>
                </a:ext>
              </a:extLst>
            </p:cNvPr>
            <p:cNvCxnSpPr>
              <a:cxnSpLocks/>
              <a:stCxn id="5" idx="2"/>
              <a:endCxn id="10" idx="1"/>
            </p:cNvCxnSpPr>
            <p:nvPr/>
          </p:nvCxnSpPr>
          <p:spPr>
            <a:xfrm rot="5400000" flipH="1">
              <a:off x="3357172" y="653887"/>
              <a:ext cx="978994" cy="6069241"/>
            </a:xfrm>
            <a:prstGeom prst="bentConnector4">
              <a:avLst>
                <a:gd name="adj1" fmla="val -60701"/>
                <a:gd name="adj2" fmla="val 103767"/>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745" name="TextBox 744">
            <a:extLst>
              <a:ext uri="{FF2B5EF4-FFF2-40B4-BE49-F238E27FC236}">
                <a16:creationId xmlns:a16="http://schemas.microsoft.com/office/drawing/2014/main" id="{BFC83C16-EB78-BD6C-F14D-334ADF658376}"/>
              </a:ext>
            </a:extLst>
          </p:cNvPr>
          <p:cNvSpPr txBox="1"/>
          <p:nvPr/>
        </p:nvSpPr>
        <p:spPr>
          <a:xfrm>
            <a:off x="4225591" y="4679085"/>
            <a:ext cx="692818" cy="307777"/>
          </a:xfrm>
          <a:prstGeom prst="rect">
            <a:avLst/>
          </a:prstGeom>
          <a:noFill/>
        </p:spPr>
        <p:txBody>
          <a:bodyPr wrap="none" rtlCol="0">
            <a:spAutoFit/>
          </a:bodyPr>
          <a:lstStyle/>
          <a:p>
            <a:r>
              <a:rPr lang="en-US">
                <a:solidFill>
                  <a:srgbClr val="C00000"/>
                </a:solidFill>
              </a:rPr>
              <a:t>Solver</a:t>
            </a:r>
            <a:endParaRPr lang="en-SG">
              <a:solidFill>
                <a:srgbClr val="C00000"/>
              </a:solidFill>
            </a:endParaRPr>
          </a:p>
        </p:txBody>
      </p:sp>
    </p:spTree>
    <p:extLst>
      <p:ext uri="{BB962C8B-B14F-4D97-AF65-F5344CB8AC3E}">
        <p14:creationId xmlns:p14="http://schemas.microsoft.com/office/powerpoint/2010/main" val="1356619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DB30E1D0-156D-6740-EF02-428C403874B1}"/>
            </a:ext>
          </a:extLst>
        </p:cNvPr>
        <p:cNvGrpSpPr/>
        <p:nvPr/>
      </p:nvGrpSpPr>
      <p:grpSpPr>
        <a:xfrm>
          <a:off x="0" y="0"/>
          <a:ext cx="0" cy="0"/>
          <a:chOff x="0" y="0"/>
          <a:chExt cx="0" cy="0"/>
        </a:xfrm>
      </p:grpSpPr>
      <p:sp>
        <p:nvSpPr>
          <p:cNvPr id="399" name="Google Shape;399;p37">
            <a:extLst>
              <a:ext uri="{FF2B5EF4-FFF2-40B4-BE49-F238E27FC236}">
                <a16:creationId xmlns:a16="http://schemas.microsoft.com/office/drawing/2014/main" id="{C8829438-6B04-B4B6-F587-0B75C44A67BF}"/>
              </a:ext>
            </a:extLst>
          </p:cNvPr>
          <p:cNvSpPr txBox="1">
            <a:spLocks noGrp="1"/>
          </p:cNvSpPr>
          <p:nvPr>
            <p:ph type="title"/>
          </p:nvPr>
        </p:nvSpPr>
        <p:spPr>
          <a:xfrm>
            <a:off x="744275" y="-85059"/>
            <a:ext cx="7081284" cy="5954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Module 4: </a:t>
            </a:r>
            <a:r>
              <a:rPr lang="en-US" sz="2800"/>
              <a:t>Manpower Optimization</a:t>
            </a:r>
            <a:endParaRPr lang="en-SG" sz="2800"/>
          </a:p>
        </p:txBody>
      </p:sp>
      <p:sp>
        <p:nvSpPr>
          <p:cNvPr id="2" name="TextBox 1">
            <a:extLst>
              <a:ext uri="{FF2B5EF4-FFF2-40B4-BE49-F238E27FC236}">
                <a16:creationId xmlns:a16="http://schemas.microsoft.com/office/drawing/2014/main" id="{DFC8FE6B-6776-6158-4847-E501079A03D0}"/>
              </a:ext>
            </a:extLst>
          </p:cNvPr>
          <p:cNvSpPr txBox="1"/>
          <p:nvPr/>
        </p:nvSpPr>
        <p:spPr>
          <a:xfrm>
            <a:off x="744275" y="415457"/>
            <a:ext cx="6606978" cy="2862322"/>
          </a:xfrm>
          <a:prstGeom prst="rect">
            <a:avLst/>
          </a:prstGeom>
          <a:noFill/>
        </p:spPr>
        <p:txBody>
          <a:bodyPr wrap="square" rtlCol="0">
            <a:spAutoFit/>
          </a:bodyPr>
          <a:lstStyle/>
          <a:p>
            <a:pPr lvl="1"/>
            <a:r>
              <a:rPr lang="en-US" sz="1000" b="1" u="sng"/>
              <a:t>Assumptions Made for the Model:</a:t>
            </a:r>
          </a:p>
          <a:p>
            <a:pPr lvl="1"/>
            <a:endParaRPr lang="en-SG" sz="1000"/>
          </a:p>
          <a:p>
            <a:pPr lvl="1"/>
            <a:r>
              <a:rPr lang="en-SG" sz="1000" u="sng"/>
              <a:t>Staffing/ Operations :</a:t>
            </a:r>
          </a:p>
          <a:p>
            <a:pPr marL="285750" lvl="8" indent="-285750">
              <a:buFont typeface="Arial" panose="020B0604020202020204" pitchFamily="34" charset="0"/>
              <a:buChar char="•"/>
            </a:pPr>
            <a:r>
              <a:rPr lang="en-SG" sz="1000"/>
              <a:t>Set a Customer to Staff Ratio for customer satisfaction - Customer to Service Crew/ Kitchen Crew</a:t>
            </a:r>
          </a:p>
          <a:p>
            <a:pPr marL="285750" lvl="1" indent="-285750">
              <a:buFont typeface="Arial" panose="020B0604020202020204" pitchFamily="34" charset="0"/>
              <a:buChar char="•"/>
            </a:pPr>
            <a:r>
              <a:rPr lang="en-SG" sz="1000"/>
              <a:t>For Service Crew – More Part-timers than Full-timers for staff flexibility (set a min-max PT:FT ratio)</a:t>
            </a:r>
          </a:p>
          <a:p>
            <a:pPr marL="285750" lvl="1" indent="-285750">
              <a:buFont typeface="Arial" panose="020B0604020202020204" pitchFamily="34" charset="0"/>
              <a:buChar char="•"/>
            </a:pPr>
            <a:r>
              <a:rPr lang="en-SG" sz="1000"/>
              <a:t>Same no. of Full-timers work for both shifts, no. of Part-timers can vary for both shifts</a:t>
            </a:r>
          </a:p>
          <a:p>
            <a:pPr marL="285750" lvl="1" indent="-285750">
              <a:buFont typeface="Arial" panose="020B0604020202020204" pitchFamily="34" charset="0"/>
              <a:buChar char="•"/>
            </a:pPr>
            <a:r>
              <a:rPr lang="en-SG" sz="1000"/>
              <a:t>For Full-timer staff: </a:t>
            </a:r>
            <a:r>
              <a:rPr lang="en-SG" sz="1000" b="1"/>
              <a:t>6 day work week </a:t>
            </a:r>
            <a:r>
              <a:rPr lang="en-SG" sz="1000"/>
              <a:t>– Approximate no. of off days using a Utilisation Rate</a:t>
            </a:r>
          </a:p>
          <a:p>
            <a:pPr marL="285750" lvl="1" indent="-285750">
              <a:buFont typeface="Arial" panose="020B0604020202020204" pitchFamily="34" charset="0"/>
              <a:buChar char="•"/>
            </a:pPr>
            <a:r>
              <a:rPr lang="en-SG" sz="1000"/>
              <a:t>Min. no of Full-timers crew to support operations</a:t>
            </a:r>
          </a:p>
          <a:p>
            <a:pPr marL="285750" lvl="1" indent="-285750">
              <a:buFont typeface="Arial" panose="020B0604020202020204" pitchFamily="34" charset="0"/>
              <a:buChar char="•"/>
            </a:pPr>
            <a:r>
              <a:rPr lang="en-SG" sz="1000"/>
              <a:t>Assume no OT for Staff</a:t>
            </a:r>
          </a:p>
          <a:p>
            <a:pPr marL="285750" lvl="1" indent="-285750">
              <a:buFont typeface="Arial" panose="020B0604020202020204" pitchFamily="34" charset="0"/>
              <a:buChar char="•"/>
            </a:pPr>
            <a:r>
              <a:rPr lang="en-SG" sz="1000"/>
              <a:t>Part-timer Wages – </a:t>
            </a:r>
            <a:r>
              <a:rPr lang="en-SG" sz="1000" b="1"/>
              <a:t>Per Hour, </a:t>
            </a:r>
            <a:r>
              <a:rPr lang="en-SG" sz="1000"/>
              <a:t>1.5x for Weekend, 2x for PH</a:t>
            </a:r>
          </a:p>
          <a:p>
            <a:pPr marL="285750" lvl="1" indent="-285750">
              <a:buFont typeface="Arial" panose="020B0604020202020204" pitchFamily="34" charset="0"/>
              <a:buChar char="•"/>
            </a:pPr>
            <a:r>
              <a:rPr lang="en-SG" sz="1000"/>
              <a:t>Full-timer Wages – </a:t>
            </a:r>
            <a:r>
              <a:rPr lang="en-SG" sz="1000" b="1"/>
              <a:t>Per Month</a:t>
            </a:r>
          </a:p>
          <a:p>
            <a:pPr marL="285750" lvl="1" indent="-285750">
              <a:buFont typeface="Arial" panose="020B0604020202020204" pitchFamily="34" charset="0"/>
              <a:buChar char="•"/>
            </a:pPr>
            <a:endParaRPr lang="en-SG" sz="1000" u="sng"/>
          </a:p>
          <a:p>
            <a:pPr lvl="1"/>
            <a:r>
              <a:rPr lang="en-SG" sz="1000" b="1" u="sng"/>
              <a:t>Excel Working:</a:t>
            </a:r>
          </a:p>
          <a:p>
            <a:pPr marL="171450" lvl="1" indent="-171450">
              <a:buFont typeface="Arial" panose="020B0604020202020204" pitchFamily="34" charset="0"/>
              <a:buChar char="•"/>
            </a:pPr>
            <a:r>
              <a:rPr lang="en-SG" sz="1000"/>
              <a:t>Calculator for Total Wage Cost in a selected month</a:t>
            </a:r>
          </a:p>
          <a:p>
            <a:pPr marL="171450" lvl="1" indent="-171450">
              <a:buFont typeface="Arial" panose="020B0604020202020204" pitchFamily="34" charset="0"/>
              <a:buChar char="•"/>
            </a:pPr>
            <a:r>
              <a:rPr lang="en-SG" sz="1000"/>
              <a:t>Solver to set the </a:t>
            </a:r>
            <a:r>
              <a:rPr lang="en-SG" sz="1000" b="1">
                <a:highlight>
                  <a:srgbClr val="FFFF00"/>
                </a:highlight>
              </a:rPr>
              <a:t>Total Wage Cost to minimum </a:t>
            </a:r>
            <a:r>
              <a:rPr lang="en-SG" sz="1000"/>
              <a:t>by adjusting </a:t>
            </a:r>
            <a:r>
              <a:rPr lang="en-SG" sz="1000" b="1">
                <a:highlight>
                  <a:srgbClr val="FFFF00"/>
                </a:highlight>
              </a:rPr>
              <a:t>no. of staff as input</a:t>
            </a:r>
          </a:p>
          <a:p>
            <a:pPr marL="171450" lvl="1" indent="-171450">
              <a:buFont typeface="Arial" panose="020B0604020202020204" pitchFamily="34" charset="0"/>
              <a:buChar char="•"/>
            </a:pPr>
            <a:r>
              <a:rPr lang="en-SG" sz="1000"/>
              <a:t>Data Table to show Total Wage Cost for each month in 2025</a:t>
            </a:r>
          </a:p>
          <a:p>
            <a:pPr marL="285750" lvl="1" indent="-285750">
              <a:buFont typeface="Arial" panose="020B0604020202020204" pitchFamily="34" charset="0"/>
              <a:buChar char="•"/>
            </a:pPr>
            <a:endParaRPr lang="en-SG" sz="1000"/>
          </a:p>
          <a:p>
            <a:pPr marL="285750" lvl="1" indent="-285750">
              <a:buFont typeface="Arial" panose="020B0604020202020204" pitchFamily="34" charset="0"/>
              <a:buChar char="•"/>
            </a:pPr>
            <a:endParaRPr lang="en-SG" sz="1000"/>
          </a:p>
        </p:txBody>
      </p:sp>
      <p:graphicFrame>
        <p:nvGraphicFramePr>
          <p:cNvPr id="4" name="Table 3">
            <a:extLst>
              <a:ext uri="{FF2B5EF4-FFF2-40B4-BE49-F238E27FC236}">
                <a16:creationId xmlns:a16="http://schemas.microsoft.com/office/drawing/2014/main" id="{50CE0965-6EE7-AB6F-6297-89051A31D480}"/>
              </a:ext>
            </a:extLst>
          </p:cNvPr>
          <p:cNvGraphicFramePr>
            <a:graphicFrameLocks noGrp="1"/>
          </p:cNvGraphicFramePr>
          <p:nvPr>
            <p:extLst>
              <p:ext uri="{D42A27DB-BD31-4B8C-83A1-F6EECF244321}">
                <p14:modId xmlns:p14="http://schemas.microsoft.com/office/powerpoint/2010/main" val="2567772961"/>
              </p:ext>
            </p:extLst>
          </p:nvPr>
        </p:nvGraphicFramePr>
        <p:xfrm>
          <a:off x="677333" y="3051159"/>
          <a:ext cx="7528172" cy="1889760"/>
        </p:xfrm>
        <a:graphic>
          <a:graphicData uri="http://schemas.openxmlformats.org/drawingml/2006/table">
            <a:tbl>
              <a:tblPr firstRow="1" bandRow="1">
                <a:tableStyleId>{D39E5AFC-4E34-4F19-99A2-150D59BE85E8}</a:tableStyleId>
              </a:tblPr>
              <a:tblGrid>
                <a:gridCol w="836928">
                  <a:extLst>
                    <a:ext uri="{9D8B030D-6E8A-4147-A177-3AD203B41FA5}">
                      <a16:colId xmlns:a16="http://schemas.microsoft.com/office/drawing/2014/main" val="1630733284"/>
                    </a:ext>
                  </a:extLst>
                </a:gridCol>
                <a:gridCol w="3345622">
                  <a:extLst>
                    <a:ext uri="{9D8B030D-6E8A-4147-A177-3AD203B41FA5}">
                      <a16:colId xmlns:a16="http://schemas.microsoft.com/office/drawing/2014/main" val="1455920563"/>
                    </a:ext>
                  </a:extLst>
                </a:gridCol>
                <a:gridCol w="3345622">
                  <a:extLst>
                    <a:ext uri="{9D8B030D-6E8A-4147-A177-3AD203B41FA5}">
                      <a16:colId xmlns:a16="http://schemas.microsoft.com/office/drawing/2014/main" val="3872244498"/>
                    </a:ext>
                  </a:extLst>
                </a:gridCol>
              </a:tblGrid>
              <a:tr h="201539">
                <a:tc>
                  <a:txBody>
                    <a:bodyPr/>
                    <a:lstStyle/>
                    <a:p>
                      <a:r>
                        <a:rPr lang="en-US" sz="1000" b="1">
                          <a:solidFill>
                            <a:srgbClr val="110303"/>
                          </a:solidFill>
                        </a:rPr>
                        <a:t>No.</a:t>
                      </a:r>
                      <a:endParaRPr lang="en-SG" sz="1000" b="1">
                        <a:solidFill>
                          <a:srgbClr val="110303"/>
                        </a:solidFill>
                      </a:endParaRPr>
                    </a:p>
                  </a:txBody>
                  <a:tcPr/>
                </a:tc>
                <a:tc>
                  <a:txBody>
                    <a:bodyPr/>
                    <a:lstStyle/>
                    <a:p>
                      <a:r>
                        <a:rPr lang="en-US" sz="1000" b="1">
                          <a:solidFill>
                            <a:srgbClr val="110303"/>
                          </a:solidFill>
                        </a:rPr>
                        <a:t>Requirements</a:t>
                      </a:r>
                      <a:endParaRPr lang="en-SG" sz="1000" b="1">
                        <a:solidFill>
                          <a:srgbClr val="110303"/>
                        </a:solidFill>
                      </a:endParaRPr>
                    </a:p>
                  </a:txBody>
                  <a:tcPr/>
                </a:tc>
                <a:tc>
                  <a:txBody>
                    <a:bodyPr/>
                    <a:lstStyle/>
                    <a:p>
                      <a:r>
                        <a:rPr lang="en-US" sz="1000" b="1">
                          <a:solidFill>
                            <a:srgbClr val="110303"/>
                          </a:solidFill>
                        </a:rPr>
                        <a:t>Solver Constraints Set</a:t>
                      </a:r>
                      <a:endParaRPr lang="en-SG" sz="1000" b="1">
                        <a:solidFill>
                          <a:srgbClr val="110303"/>
                        </a:solidFill>
                      </a:endParaRPr>
                    </a:p>
                  </a:txBody>
                  <a:tcPr/>
                </a:tc>
                <a:extLst>
                  <a:ext uri="{0D108BD9-81ED-4DB2-BD59-A6C34878D82A}">
                    <a16:rowId xmlns:a16="http://schemas.microsoft.com/office/drawing/2014/main" val="2955092786"/>
                  </a:ext>
                </a:extLst>
              </a:tr>
              <a:tr h="327500">
                <a:tc>
                  <a:txBody>
                    <a:bodyPr/>
                    <a:lstStyle/>
                    <a:p>
                      <a:r>
                        <a:rPr lang="en-US" sz="1000">
                          <a:solidFill>
                            <a:srgbClr val="110303"/>
                          </a:solidFill>
                        </a:rPr>
                        <a:t>1</a:t>
                      </a:r>
                      <a:endParaRPr lang="en-SG" sz="1000">
                        <a:solidFill>
                          <a:srgbClr val="110303"/>
                        </a:solidFill>
                      </a:endParaRPr>
                    </a:p>
                  </a:txBody>
                  <a:tcPr/>
                </a:tc>
                <a:tc>
                  <a:txBody>
                    <a:bodyPr/>
                    <a:lstStyle/>
                    <a:p>
                      <a:pPr marL="171450" indent="-171450">
                        <a:buFont typeface="Arial" panose="020B0604020202020204" pitchFamily="34" charset="0"/>
                        <a:buChar char="•"/>
                      </a:pPr>
                      <a:r>
                        <a:rPr lang="en-US" sz="1000">
                          <a:solidFill>
                            <a:srgbClr val="110303"/>
                          </a:solidFill>
                        </a:rPr>
                        <a:t>No. of staff need to be a positive integer value</a:t>
                      </a:r>
                      <a:endParaRPr lang="en-SG" sz="1000">
                        <a:solidFill>
                          <a:srgbClr val="110303"/>
                        </a:solidFill>
                      </a:endParaRPr>
                    </a:p>
                  </a:txBody>
                  <a:tcPr/>
                </a:tc>
                <a:tc>
                  <a:txBody>
                    <a:bodyPr/>
                    <a:lstStyle/>
                    <a:p>
                      <a:pPr marL="0" indent="0">
                        <a:buFont typeface="Arial" panose="020B0604020202020204" pitchFamily="34" charset="0"/>
                        <a:buNone/>
                      </a:pPr>
                      <a:r>
                        <a:rPr lang="en-US" sz="1000">
                          <a:solidFill>
                            <a:srgbClr val="110303"/>
                          </a:solidFill>
                        </a:rPr>
                        <a:t>Set integer constraint for input cells for staff numbers</a:t>
                      </a:r>
                    </a:p>
                    <a:p>
                      <a:pPr marL="171450" indent="-171450">
                        <a:buFont typeface="Arial" panose="020B0604020202020204" pitchFamily="34" charset="0"/>
                        <a:buChar char="•"/>
                      </a:pPr>
                      <a:r>
                        <a:rPr lang="en-US" sz="1000">
                          <a:solidFill>
                            <a:srgbClr val="110303"/>
                          </a:solidFill>
                        </a:rPr>
                        <a:t>Min. no. of Full-timers – prevent -ve values</a:t>
                      </a:r>
                      <a:endParaRPr lang="en-SG" sz="1000">
                        <a:solidFill>
                          <a:srgbClr val="110303"/>
                        </a:solidFill>
                      </a:endParaRPr>
                    </a:p>
                  </a:txBody>
                  <a:tcPr/>
                </a:tc>
                <a:extLst>
                  <a:ext uri="{0D108BD9-81ED-4DB2-BD59-A6C34878D82A}">
                    <a16:rowId xmlns:a16="http://schemas.microsoft.com/office/drawing/2014/main" val="892783698"/>
                  </a:ext>
                </a:extLst>
              </a:tr>
              <a:tr h="579424">
                <a:tc>
                  <a:txBody>
                    <a:bodyPr/>
                    <a:lstStyle/>
                    <a:p>
                      <a:r>
                        <a:rPr lang="en-US" sz="1000">
                          <a:solidFill>
                            <a:srgbClr val="110303"/>
                          </a:solidFill>
                        </a:rPr>
                        <a:t>2</a:t>
                      </a:r>
                      <a:endParaRPr lang="en-SG" sz="1000">
                        <a:solidFill>
                          <a:srgbClr val="110303"/>
                        </a:solidFill>
                      </a:endParaRPr>
                    </a:p>
                  </a:txBody>
                  <a:tcPr/>
                </a:tc>
                <a:tc>
                  <a:txBody>
                    <a:bodyPr/>
                    <a:lstStyle/>
                    <a:p>
                      <a:pPr marL="171450" indent="-171450">
                        <a:buFont typeface="Arial" panose="020B0604020202020204" pitchFamily="34" charset="0"/>
                        <a:buChar char="•"/>
                      </a:pPr>
                      <a:r>
                        <a:rPr lang="en-US" sz="1000">
                          <a:solidFill>
                            <a:srgbClr val="110303"/>
                          </a:solidFill>
                        </a:rPr>
                        <a:t>Target Customer to Staff Ratio (For service and kitchen crew respectively)</a:t>
                      </a:r>
                      <a:endParaRPr lang="en-SG" sz="1000">
                        <a:solidFill>
                          <a:srgbClr val="110303"/>
                        </a:solidFill>
                      </a:endParaRPr>
                    </a:p>
                  </a:txBody>
                  <a:tcPr/>
                </a:tc>
                <a:tc>
                  <a:txBody>
                    <a:bodyPr/>
                    <a:lstStyle/>
                    <a:p>
                      <a:pPr marL="171450" indent="-171450">
                        <a:buFont typeface="Arial" panose="020B0604020202020204" pitchFamily="34" charset="0"/>
                        <a:buChar char="•"/>
                      </a:pPr>
                      <a:r>
                        <a:rPr lang="en-US" sz="1000">
                          <a:solidFill>
                            <a:srgbClr val="110303"/>
                          </a:solidFill>
                        </a:rPr>
                        <a:t>Customer to Service Crew Ratio (per lunch and dinner)</a:t>
                      </a:r>
                    </a:p>
                    <a:p>
                      <a:pPr marL="171450" indent="-171450">
                        <a:buFont typeface="Arial" panose="020B0604020202020204" pitchFamily="34" charset="0"/>
                        <a:buChar char="•"/>
                      </a:pPr>
                      <a:r>
                        <a:rPr lang="en-US" sz="1000">
                          <a:solidFill>
                            <a:srgbClr val="110303"/>
                          </a:solidFill>
                        </a:rPr>
                        <a:t>Customer to Kitchen Crew Ratio (combine both shifts)</a:t>
                      </a:r>
                      <a:endParaRPr lang="en-SG" sz="1000">
                        <a:solidFill>
                          <a:srgbClr val="110303"/>
                        </a:solidFill>
                      </a:endParaRPr>
                    </a:p>
                  </a:txBody>
                  <a:tcPr/>
                </a:tc>
                <a:extLst>
                  <a:ext uri="{0D108BD9-81ED-4DB2-BD59-A6C34878D82A}">
                    <a16:rowId xmlns:a16="http://schemas.microsoft.com/office/drawing/2014/main" val="1481010150"/>
                  </a:ext>
                </a:extLst>
              </a:tr>
              <a:tr h="453462">
                <a:tc>
                  <a:txBody>
                    <a:bodyPr/>
                    <a:lstStyle/>
                    <a:p>
                      <a:r>
                        <a:rPr lang="en-US" sz="1000">
                          <a:solidFill>
                            <a:srgbClr val="110303"/>
                          </a:solidFill>
                        </a:rPr>
                        <a:t>3</a:t>
                      </a:r>
                      <a:endParaRPr lang="en-SG" sz="1000">
                        <a:solidFill>
                          <a:srgbClr val="110303"/>
                        </a:solidFill>
                      </a:endParaRPr>
                    </a:p>
                  </a:txBody>
                  <a:tcPr/>
                </a:tc>
                <a:tc>
                  <a:txBody>
                    <a:bodyPr/>
                    <a:lstStyle/>
                    <a:p>
                      <a:pPr marL="171450" indent="-171450">
                        <a:buFont typeface="Arial" panose="020B0604020202020204" pitchFamily="34" charset="0"/>
                        <a:buChar char="•"/>
                      </a:pPr>
                      <a:r>
                        <a:rPr lang="en-US" sz="1000">
                          <a:solidFill>
                            <a:srgbClr val="110303"/>
                          </a:solidFill>
                        </a:rPr>
                        <a:t>Part-timer to Full-timer Ratio</a:t>
                      </a:r>
                    </a:p>
                    <a:p>
                      <a:pPr marL="171450" indent="-171450">
                        <a:buFont typeface="Arial" panose="020B0604020202020204" pitchFamily="34" charset="0"/>
                        <a:buChar char="•"/>
                      </a:pPr>
                      <a:r>
                        <a:rPr lang="en-US" sz="1000">
                          <a:solidFill>
                            <a:srgbClr val="110303"/>
                          </a:solidFill>
                        </a:rPr>
                        <a:t>Full-timer’s 6 day work week</a:t>
                      </a:r>
                      <a:endParaRPr lang="en-SG" sz="1000">
                        <a:solidFill>
                          <a:srgbClr val="110303"/>
                        </a:solidFill>
                      </a:endParaRPr>
                    </a:p>
                  </a:txBody>
                  <a:tcPr/>
                </a:tc>
                <a:tc>
                  <a:txBody>
                    <a:bodyPr/>
                    <a:lstStyle/>
                    <a:p>
                      <a:pPr marL="171450" indent="-171450">
                        <a:buFont typeface="Arial" panose="020B0604020202020204" pitchFamily="34" charset="0"/>
                        <a:buChar char="•"/>
                      </a:pPr>
                      <a:r>
                        <a:rPr lang="en-US" sz="1000">
                          <a:solidFill>
                            <a:srgbClr val="110303"/>
                          </a:solidFill>
                        </a:rPr>
                        <a:t>Min. no of Effective Full-timer (using utilization rate) for each role</a:t>
                      </a:r>
                    </a:p>
                    <a:p>
                      <a:pPr marL="171450" indent="-171450">
                        <a:buFont typeface="Arial" panose="020B0604020202020204" pitchFamily="34" charset="0"/>
                        <a:buChar char="•"/>
                      </a:pPr>
                      <a:r>
                        <a:rPr lang="en-US" sz="1000">
                          <a:solidFill>
                            <a:srgbClr val="110303"/>
                          </a:solidFill>
                        </a:rPr>
                        <a:t>Set Min and Max PT to FT Ratio</a:t>
                      </a:r>
                      <a:endParaRPr lang="en-SG" sz="1000">
                        <a:solidFill>
                          <a:srgbClr val="110303"/>
                        </a:solidFill>
                      </a:endParaRPr>
                    </a:p>
                  </a:txBody>
                  <a:tcPr/>
                </a:tc>
                <a:extLst>
                  <a:ext uri="{0D108BD9-81ED-4DB2-BD59-A6C34878D82A}">
                    <a16:rowId xmlns:a16="http://schemas.microsoft.com/office/drawing/2014/main" val="1680760773"/>
                  </a:ext>
                </a:extLst>
              </a:tr>
            </a:tbl>
          </a:graphicData>
        </a:graphic>
      </p:graphicFrame>
    </p:spTree>
    <p:extLst>
      <p:ext uri="{BB962C8B-B14F-4D97-AF65-F5344CB8AC3E}">
        <p14:creationId xmlns:p14="http://schemas.microsoft.com/office/powerpoint/2010/main" val="2832987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0A8581BE-42A5-F2DE-2C41-F8994427FC2A}"/>
            </a:ext>
          </a:extLst>
        </p:cNvPr>
        <p:cNvGrpSpPr/>
        <p:nvPr/>
      </p:nvGrpSpPr>
      <p:grpSpPr>
        <a:xfrm>
          <a:off x="0" y="0"/>
          <a:ext cx="0" cy="0"/>
          <a:chOff x="0" y="0"/>
          <a:chExt cx="0" cy="0"/>
        </a:xfrm>
      </p:grpSpPr>
      <p:sp>
        <p:nvSpPr>
          <p:cNvPr id="399" name="Google Shape;399;p37">
            <a:extLst>
              <a:ext uri="{FF2B5EF4-FFF2-40B4-BE49-F238E27FC236}">
                <a16:creationId xmlns:a16="http://schemas.microsoft.com/office/drawing/2014/main" id="{5A452AED-F834-C548-BED7-8ADE8CE136A5}"/>
              </a:ext>
            </a:extLst>
          </p:cNvPr>
          <p:cNvSpPr txBox="1">
            <a:spLocks noGrp="1"/>
          </p:cNvSpPr>
          <p:nvPr>
            <p:ph type="title"/>
          </p:nvPr>
        </p:nvSpPr>
        <p:spPr>
          <a:xfrm>
            <a:off x="721973" y="-85059"/>
            <a:ext cx="7081284" cy="48200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400">
                <a:solidFill>
                  <a:schemeClr val="accent1"/>
                </a:solidFill>
              </a:rPr>
              <a:t>Insights and recommendations</a:t>
            </a:r>
          </a:p>
        </p:txBody>
      </p:sp>
      <p:sp>
        <p:nvSpPr>
          <p:cNvPr id="2" name="TextBox 1">
            <a:extLst>
              <a:ext uri="{FF2B5EF4-FFF2-40B4-BE49-F238E27FC236}">
                <a16:creationId xmlns:a16="http://schemas.microsoft.com/office/drawing/2014/main" id="{0368F058-D89B-E312-E489-1895C4BD55B4}"/>
              </a:ext>
            </a:extLst>
          </p:cNvPr>
          <p:cNvSpPr txBox="1"/>
          <p:nvPr/>
        </p:nvSpPr>
        <p:spPr>
          <a:xfrm>
            <a:off x="469392" y="320763"/>
            <a:ext cx="6317418" cy="861774"/>
          </a:xfrm>
          <a:prstGeom prst="rect">
            <a:avLst/>
          </a:prstGeom>
          <a:noFill/>
        </p:spPr>
        <p:txBody>
          <a:bodyPr wrap="square" rtlCol="0">
            <a:spAutoFit/>
          </a:bodyPr>
          <a:lstStyle/>
          <a:p>
            <a:r>
              <a:rPr lang="en-SG" sz="1000" b="1"/>
              <a:t>Customer Satisfaction:</a:t>
            </a:r>
            <a:br>
              <a:rPr lang="en-SG" sz="1000"/>
            </a:br>
            <a:r>
              <a:rPr lang="en-SG" sz="1000"/>
              <a:t>To maintain average wait times below five minutes, we recommend staffing a baseline of </a:t>
            </a:r>
            <a:r>
              <a:rPr lang="en-SG" sz="1000" b="1"/>
              <a:t>17 servers</a:t>
            </a:r>
            <a:r>
              <a:rPr lang="en-SG" sz="1000"/>
              <a:t> for regular dinner service. During peak‐demand scenarios such as promotional events on public holidays, the server count should increase to </a:t>
            </a:r>
            <a:r>
              <a:rPr lang="en-SG" sz="1000" b="1"/>
              <a:t>at least 21</a:t>
            </a:r>
            <a:r>
              <a:rPr lang="en-SG" sz="1000"/>
              <a:t>. Conversely, to optimize labour costs during off-peak periods (for example, weekday services with lower patronage), the hotel can reduce its servers accordingly.</a:t>
            </a:r>
            <a:endParaRPr lang="en-US" sz="1000" b="1"/>
          </a:p>
        </p:txBody>
      </p:sp>
      <p:sp>
        <p:nvSpPr>
          <p:cNvPr id="3" name="TextBox 2">
            <a:extLst>
              <a:ext uri="{FF2B5EF4-FFF2-40B4-BE49-F238E27FC236}">
                <a16:creationId xmlns:a16="http://schemas.microsoft.com/office/drawing/2014/main" id="{4C785F0B-05AC-4026-CF94-5C2E54CAE81B}"/>
              </a:ext>
            </a:extLst>
          </p:cNvPr>
          <p:cNvSpPr txBox="1"/>
          <p:nvPr/>
        </p:nvSpPr>
        <p:spPr>
          <a:xfrm>
            <a:off x="1371820" y="1196490"/>
            <a:ext cx="6317418" cy="707886"/>
          </a:xfrm>
          <a:prstGeom prst="rect">
            <a:avLst/>
          </a:prstGeom>
          <a:noFill/>
        </p:spPr>
        <p:txBody>
          <a:bodyPr wrap="square" rtlCol="0">
            <a:spAutoFit/>
          </a:bodyPr>
          <a:lstStyle/>
          <a:p>
            <a:r>
              <a:rPr lang="en-SG" sz="1000" b="1"/>
              <a:t>Optimizing Manpower:</a:t>
            </a:r>
            <a:br>
              <a:rPr lang="en-SG" sz="1000"/>
            </a:br>
            <a:r>
              <a:rPr lang="en-SG" sz="1000"/>
              <a:t>To optimise the number of staff by minimizing wage cost while maintaining specified requirements to maintain customer satisfaction and service crew flexibility – we recommend to have a service crew of </a:t>
            </a:r>
            <a:r>
              <a:rPr lang="en-SG" sz="1000" b="1"/>
              <a:t>4 full-timers </a:t>
            </a:r>
            <a:r>
              <a:rPr lang="en-SG" sz="1000"/>
              <a:t>and </a:t>
            </a:r>
            <a:r>
              <a:rPr lang="en-SG" sz="1000" b="1"/>
              <a:t>13 part-timers </a:t>
            </a:r>
            <a:r>
              <a:rPr lang="en-SG" sz="1000"/>
              <a:t>together with a </a:t>
            </a:r>
            <a:r>
              <a:rPr lang="en-SG" sz="1000" b="1"/>
              <a:t>kitchen crew </a:t>
            </a:r>
            <a:r>
              <a:rPr lang="en-SG" sz="1000"/>
              <a:t>of </a:t>
            </a:r>
            <a:r>
              <a:rPr lang="en-SG" sz="1000" b="1"/>
              <a:t>8 full-timers</a:t>
            </a:r>
          </a:p>
        </p:txBody>
      </p:sp>
      <p:sp>
        <p:nvSpPr>
          <p:cNvPr id="4" name="TextBox 3">
            <a:extLst>
              <a:ext uri="{FF2B5EF4-FFF2-40B4-BE49-F238E27FC236}">
                <a16:creationId xmlns:a16="http://schemas.microsoft.com/office/drawing/2014/main" id="{4BCB3C88-98EC-5521-0BFA-D9F293198C68}"/>
              </a:ext>
            </a:extLst>
          </p:cNvPr>
          <p:cNvSpPr txBox="1"/>
          <p:nvPr/>
        </p:nvSpPr>
        <p:spPr>
          <a:xfrm>
            <a:off x="469392" y="1943345"/>
            <a:ext cx="6831766" cy="1169551"/>
          </a:xfrm>
          <a:prstGeom prst="rect">
            <a:avLst/>
          </a:prstGeom>
          <a:noFill/>
        </p:spPr>
        <p:txBody>
          <a:bodyPr wrap="square" rtlCol="0">
            <a:spAutoFit/>
          </a:bodyPr>
          <a:lstStyle/>
          <a:p>
            <a:r>
              <a:rPr lang="en-SG" sz="1000" b="1"/>
              <a:t>Business Resilience and Pricing Optimization:</a:t>
            </a:r>
            <a:br>
              <a:rPr lang="en-SG" sz="1000"/>
            </a:br>
            <a:r>
              <a:rPr lang="en-SG" sz="1000"/>
              <a:t>For changes in demand and total cost, weekday profit is more sensitive to price-demand change while weekend profit is more sensitive to each individual changes to cost. Thus, based overall business challenges these models aims to provide an estimate on how much profit is gained/loss. </a:t>
            </a:r>
          </a:p>
          <a:p>
            <a:endParaRPr lang="en-US" sz="1000" b="1"/>
          </a:p>
          <a:p>
            <a:r>
              <a:rPr lang="en-US" sz="1000"/>
              <a:t>At the same time, based on the evaluating different buffet prices for Weekday and Weekend. The most optimal buffet pricing based on business conditions would be $115 and $164.50 respectively. (Old price: $85, $94.50)</a:t>
            </a:r>
            <a:endParaRPr lang="en-SG" sz="1000"/>
          </a:p>
        </p:txBody>
      </p:sp>
      <p:sp>
        <p:nvSpPr>
          <p:cNvPr id="5" name="TextBox 4">
            <a:extLst>
              <a:ext uri="{FF2B5EF4-FFF2-40B4-BE49-F238E27FC236}">
                <a16:creationId xmlns:a16="http://schemas.microsoft.com/office/drawing/2014/main" id="{A08FEC74-B4CC-565B-8C9D-F08C85B6D3F5}"/>
              </a:ext>
            </a:extLst>
          </p:cNvPr>
          <p:cNvSpPr txBox="1"/>
          <p:nvPr/>
        </p:nvSpPr>
        <p:spPr>
          <a:xfrm>
            <a:off x="1364386" y="3083825"/>
            <a:ext cx="6990303" cy="553998"/>
          </a:xfrm>
          <a:prstGeom prst="rect">
            <a:avLst/>
          </a:prstGeom>
          <a:noFill/>
        </p:spPr>
        <p:txBody>
          <a:bodyPr wrap="square" lIns="91440" tIns="45720" rIns="91440" bIns="45720" rtlCol="0" anchor="t">
            <a:spAutoFit/>
          </a:bodyPr>
          <a:lstStyle/>
          <a:p>
            <a:r>
              <a:rPr lang="en-SG" sz="1000" b="1"/>
              <a:t>Marketing Pricing Strategy:</a:t>
            </a:r>
            <a:br>
              <a:rPr lang="en-SG" sz="1000"/>
            </a:br>
            <a:r>
              <a:rPr lang="en-SG" sz="1000"/>
              <a:t>To achieve a good profit margin while maintaining a minimum of 70% utilisation rate of capacity, these are the optimal discounts + alcohol pricing:</a:t>
            </a:r>
            <a:endParaRPr lang="en-US" sz="1000" b="1"/>
          </a:p>
        </p:txBody>
      </p:sp>
      <p:graphicFrame>
        <p:nvGraphicFramePr>
          <p:cNvPr id="6" name="Table 5">
            <a:extLst>
              <a:ext uri="{FF2B5EF4-FFF2-40B4-BE49-F238E27FC236}">
                <a16:creationId xmlns:a16="http://schemas.microsoft.com/office/drawing/2014/main" id="{97A8B1A5-B646-8945-21DD-D471C9AEA8DC}"/>
              </a:ext>
            </a:extLst>
          </p:cNvPr>
          <p:cNvGraphicFramePr>
            <a:graphicFrameLocks noGrp="1"/>
          </p:cNvGraphicFramePr>
          <p:nvPr>
            <p:extLst>
              <p:ext uri="{D42A27DB-BD31-4B8C-83A1-F6EECF244321}">
                <p14:modId xmlns:p14="http://schemas.microsoft.com/office/powerpoint/2010/main" val="2674099727"/>
              </p:ext>
            </p:extLst>
          </p:nvPr>
        </p:nvGraphicFramePr>
        <p:xfrm>
          <a:off x="796488" y="3630654"/>
          <a:ext cx="7565635" cy="1371600"/>
        </p:xfrm>
        <a:graphic>
          <a:graphicData uri="http://schemas.openxmlformats.org/drawingml/2006/table">
            <a:tbl>
              <a:tblPr firstRow="1" bandRow="1">
                <a:tableStyleId>{D39E5AFC-4E34-4F19-99A2-150D59BE85E8}</a:tableStyleId>
              </a:tblPr>
              <a:tblGrid>
                <a:gridCol w="1926834">
                  <a:extLst>
                    <a:ext uri="{9D8B030D-6E8A-4147-A177-3AD203B41FA5}">
                      <a16:colId xmlns:a16="http://schemas.microsoft.com/office/drawing/2014/main" val="563189893"/>
                    </a:ext>
                  </a:extLst>
                </a:gridCol>
                <a:gridCol w="1073426">
                  <a:extLst>
                    <a:ext uri="{9D8B030D-6E8A-4147-A177-3AD203B41FA5}">
                      <a16:colId xmlns:a16="http://schemas.microsoft.com/office/drawing/2014/main" val="2838420629"/>
                    </a:ext>
                  </a:extLst>
                </a:gridCol>
                <a:gridCol w="894522">
                  <a:extLst>
                    <a:ext uri="{9D8B030D-6E8A-4147-A177-3AD203B41FA5}">
                      <a16:colId xmlns:a16="http://schemas.microsoft.com/office/drawing/2014/main" val="4197022620"/>
                    </a:ext>
                  </a:extLst>
                </a:gridCol>
                <a:gridCol w="887895">
                  <a:extLst>
                    <a:ext uri="{9D8B030D-6E8A-4147-A177-3AD203B41FA5}">
                      <a16:colId xmlns:a16="http://schemas.microsoft.com/office/drawing/2014/main" val="3551767691"/>
                    </a:ext>
                  </a:extLst>
                </a:gridCol>
                <a:gridCol w="974035">
                  <a:extLst>
                    <a:ext uri="{9D8B030D-6E8A-4147-A177-3AD203B41FA5}">
                      <a16:colId xmlns:a16="http://schemas.microsoft.com/office/drawing/2014/main" val="1907282008"/>
                    </a:ext>
                  </a:extLst>
                </a:gridCol>
                <a:gridCol w="934278">
                  <a:extLst>
                    <a:ext uri="{9D8B030D-6E8A-4147-A177-3AD203B41FA5}">
                      <a16:colId xmlns:a16="http://schemas.microsoft.com/office/drawing/2014/main" val="1813603835"/>
                    </a:ext>
                  </a:extLst>
                </a:gridCol>
                <a:gridCol w="874645">
                  <a:extLst>
                    <a:ext uri="{9D8B030D-6E8A-4147-A177-3AD203B41FA5}">
                      <a16:colId xmlns:a16="http://schemas.microsoft.com/office/drawing/2014/main" val="3828260869"/>
                    </a:ext>
                  </a:extLst>
                </a:gridCol>
              </a:tblGrid>
              <a:tr h="367696">
                <a:tc>
                  <a:txBody>
                    <a:bodyPr/>
                    <a:lstStyle/>
                    <a:p>
                      <a:endParaRPr lang="en-US" sz="1000" b="1"/>
                    </a:p>
                  </a:txBody>
                  <a:tcPr>
                    <a:solidFill>
                      <a:schemeClr val="bg1"/>
                    </a:solidFill>
                  </a:tcPr>
                </a:tc>
                <a:tc>
                  <a:txBody>
                    <a:bodyPr/>
                    <a:lstStyle/>
                    <a:p>
                      <a:pPr algn="ctr"/>
                      <a:r>
                        <a:rPr lang="en-US" sz="1000" b="1"/>
                        <a:t>Weekday - Lunch</a:t>
                      </a:r>
                    </a:p>
                  </a:txBody>
                  <a:tcPr>
                    <a:solidFill>
                      <a:schemeClr val="bg1"/>
                    </a:solidFill>
                  </a:tcPr>
                </a:tc>
                <a:tc>
                  <a:txBody>
                    <a:bodyPr/>
                    <a:lstStyle/>
                    <a:p>
                      <a:pPr algn="ctr"/>
                      <a:r>
                        <a:rPr lang="en-US" sz="1000" b="1"/>
                        <a:t>Weekday - Dinner</a:t>
                      </a:r>
                    </a:p>
                  </a:txBody>
                  <a:tcPr>
                    <a:solidFill>
                      <a:schemeClr val="bg1"/>
                    </a:solidFill>
                  </a:tcPr>
                </a:tc>
                <a:tc>
                  <a:txBody>
                    <a:bodyPr/>
                    <a:lstStyle/>
                    <a:p>
                      <a:pPr algn="ctr"/>
                      <a:r>
                        <a:rPr lang="en-US" sz="1000" b="1"/>
                        <a:t>Weekend - Lunch</a:t>
                      </a:r>
                    </a:p>
                  </a:txBody>
                  <a:tcPr>
                    <a:solidFill>
                      <a:schemeClr val="bg1"/>
                    </a:solidFill>
                  </a:tcPr>
                </a:tc>
                <a:tc>
                  <a:txBody>
                    <a:bodyPr/>
                    <a:lstStyle/>
                    <a:p>
                      <a:pPr algn="ctr"/>
                      <a:r>
                        <a:rPr lang="en-US" sz="1000" b="1"/>
                        <a:t>Weekend - Dinner</a:t>
                      </a:r>
                    </a:p>
                  </a:txBody>
                  <a:tcPr>
                    <a:solidFill>
                      <a:schemeClr val="bg1"/>
                    </a:solidFill>
                  </a:tcPr>
                </a:tc>
                <a:tc>
                  <a:txBody>
                    <a:bodyPr/>
                    <a:lstStyle/>
                    <a:p>
                      <a:pPr algn="ctr"/>
                      <a:r>
                        <a:rPr lang="en-US" sz="1000" b="1"/>
                        <a:t>Holiday - Lunch</a:t>
                      </a:r>
                    </a:p>
                  </a:txBody>
                  <a:tcPr>
                    <a:solidFill>
                      <a:schemeClr val="bg1"/>
                    </a:solidFill>
                  </a:tcPr>
                </a:tc>
                <a:tc>
                  <a:txBody>
                    <a:bodyPr/>
                    <a:lstStyle/>
                    <a:p>
                      <a:pPr algn="ctr"/>
                      <a:r>
                        <a:rPr lang="en-US" sz="1000" b="1"/>
                        <a:t>Holiday - Dinner</a:t>
                      </a:r>
                    </a:p>
                  </a:txBody>
                  <a:tcPr>
                    <a:solidFill>
                      <a:schemeClr val="bg1"/>
                    </a:solidFill>
                  </a:tcPr>
                </a:tc>
                <a:extLst>
                  <a:ext uri="{0D108BD9-81ED-4DB2-BD59-A6C34878D82A}">
                    <a16:rowId xmlns:a16="http://schemas.microsoft.com/office/drawing/2014/main" val="791521060"/>
                  </a:ext>
                </a:extLst>
              </a:tr>
              <a:tr h="226274">
                <a:tc>
                  <a:txBody>
                    <a:bodyPr/>
                    <a:lstStyle/>
                    <a:p>
                      <a:r>
                        <a:rPr lang="en-US" sz="1000" b="1"/>
                        <a:t>Discount (%)</a:t>
                      </a:r>
                    </a:p>
                  </a:txBody>
                  <a:tcPr>
                    <a:solidFill>
                      <a:schemeClr val="bg1"/>
                    </a:solidFill>
                  </a:tcPr>
                </a:tc>
                <a:tc>
                  <a:txBody>
                    <a:bodyPr/>
                    <a:lstStyle/>
                    <a:p>
                      <a:pPr algn="ctr"/>
                      <a:r>
                        <a:rPr lang="en-US" sz="1000"/>
                        <a:t>40</a:t>
                      </a:r>
                    </a:p>
                  </a:txBody>
                  <a:tcPr>
                    <a:solidFill>
                      <a:schemeClr val="bg1"/>
                    </a:solidFill>
                  </a:tcPr>
                </a:tc>
                <a:tc>
                  <a:txBody>
                    <a:bodyPr/>
                    <a:lstStyle/>
                    <a:p>
                      <a:pPr algn="ctr"/>
                      <a:r>
                        <a:rPr lang="en-US" sz="1000"/>
                        <a:t>20</a:t>
                      </a:r>
                    </a:p>
                  </a:txBody>
                  <a:tcPr>
                    <a:solidFill>
                      <a:schemeClr val="bg1"/>
                    </a:solidFill>
                  </a:tcPr>
                </a:tc>
                <a:tc>
                  <a:txBody>
                    <a:bodyPr/>
                    <a:lstStyle/>
                    <a:p>
                      <a:pPr algn="ctr"/>
                      <a:r>
                        <a:rPr lang="en-US" sz="1000"/>
                        <a:t>20</a:t>
                      </a:r>
                    </a:p>
                  </a:txBody>
                  <a:tcPr>
                    <a:solidFill>
                      <a:schemeClr val="bg1"/>
                    </a:solidFill>
                  </a:tcPr>
                </a:tc>
                <a:tc>
                  <a:txBody>
                    <a:bodyPr/>
                    <a:lstStyle/>
                    <a:p>
                      <a:pPr algn="ctr"/>
                      <a:r>
                        <a:rPr lang="en-US" sz="1000"/>
                        <a:t>10</a:t>
                      </a:r>
                    </a:p>
                  </a:txBody>
                  <a:tcPr>
                    <a:solidFill>
                      <a:schemeClr val="bg1"/>
                    </a:solidFill>
                  </a:tcPr>
                </a:tc>
                <a:tc>
                  <a:txBody>
                    <a:bodyPr/>
                    <a:lstStyle/>
                    <a:p>
                      <a:pPr algn="ctr"/>
                      <a:r>
                        <a:rPr lang="en-US" sz="1000"/>
                        <a:t>10</a:t>
                      </a:r>
                    </a:p>
                  </a:txBody>
                  <a:tcPr>
                    <a:solidFill>
                      <a:schemeClr val="bg1"/>
                    </a:solidFill>
                  </a:tcPr>
                </a:tc>
                <a:tc>
                  <a:txBody>
                    <a:bodyPr/>
                    <a:lstStyle/>
                    <a:p>
                      <a:pPr algn="ctr"/>
                      <a:r>
                        <a:rPr lang="en-US" sz="1000"/>
                        <a:t>0</a:t>
                      </a:r>
                    </a:p>
                  </a:txBody>
                  <a:tcPr>
                    <a:solidFill>
                      <a:schemeClr val="bg1"/>
                    </a:solidFill>
                  </a:tcPr>
                </a:tc>
                <a:extLst>
                  <a:ext uri="{0D108BD9-81ED-4DB2-BD59-A6C34878D82A}">
                    <a16:rowId xmlns:a16="http://schemas.microsoft.com/office/drawing/2014/main" val="4178177896"/>
                  </a:ext>
                </a:extLst>
              </a:tr>
              <a:tr h="226274">
                <a:tc>
                  <a:txBody>
                    <a:bodyPr/>
                    <a:lstStyle/>
                    <a:p>
                      <a:r>
                        <a:rPr lang="en-US" sz="1000" b="1"/>
                        <a:t>Alcohol price ($)</a:t>
                      </a:r>
                    </a:p>
                  </a:txBody>
                  <a:tcPr>
                    <a:solidFill>
                      <a:schemeClr val="bg1"/>
                    </a:solidFill>
                  </a:tcPr>
                </a:tc>
                <a:tc>
                  <a:txBody>
                    <a:bodyPr/>
                    <a:lstStyle/>
                    <a:p>
                      <a:pPr algn="ctr"/>
                      <a:r>
                        <a:rPr lang="en-US" sz="1000"/>
                        <a:t>35</a:t>
                      </a:r>
                    </a:p>
                  </a:txBody>
                  <a:tcPr>
                    <a:solidFill>
                      <a:schemeClr val="bg1"/>
                    </a:solidFill>
                  </a:tcPr>
                </a:tc>
                <a:tc>
                  <a:txBody>
                    <a:bodyPr/>
                    <a:lstStyle/>
                    <a:p>
                      <a:pPr algn="ctr"/>
                      <a:r>
                        <a:rPr lang="en-US" sz="1000"/>
                        <a:t>45</a:t>
                      </a:r>
                    </a:p>
                  </a:txBody>
                  <a:tcPr>
                    <a:solidFill>
                      <a:schemeClr val="bg1"/>
                    </a:solidFill>
                  </a:tcPr>
                </a:tc>
                <a:tc>
                  <a:txBody>
                    <a:bodyPr/>
                    <a:lstStyle/>
                    <a:p>
                      <a:pPr algn="ctr"/>
                      <a:r>
                        <a:rPr lang="en-US" sz="1000"/>
                        <a:t>40</a:t>
                      </a:r>
                    </a:p>
                  </a:txBody>
                  <a:tcPr>
                    <a:solidFill>
                      <a:schemeClr val="bg1"/>
                    </a:solidFill>
                  </a:tcPr>
                </a:tc>
                <a:tc>
                  <a:txBody>
                    <a:bodyPr/>
                    <a:lstStyle/>
                    <a:p>
                      <a:pPr algn="ctr"/>
                      <a:r>
                        <a:rPr lang="en-US" sz="1000"/>
                        <a:t>50</a:t>
                      </a:r>
                    </a:p>
                  </a:txBody>
                  <a:tcPr>
                    <a:solidFill>
                      <a:schemeClr val="bg1"/>
                    </a:solidFill>
                  </a:tcPr>
                </a:tc>
                <a:tc>
                  <a:txBody>
                    <a:bodyPr/>
                    <a:lstStyle/>
                    <a:p>
                      <a:pPr algn="ctr"/>
                      <a:r>
                        <a:rPr lang="en-US" sz="1000"/>
                        <a:t>50</a:t>
                      </a:r>
                    </a:p>
                  </a:txBody>
                  <a:tcPr>
                    <a:solidFill>
                      <a:schemeClr val="bg1"/>
                    </a:solidFill>
                  </a:tcPr>
                </a:tc>
                <a:tc>
                  <a:txBody>
                    <a:bodyPr/>
                    <a:lstStyle/>
                    <a:p>
                      <a:pPr algn="ctr"/>
                      <a:r>
                        <a:rPr lang="en-US" sz="1000"/>
                        <a:t>60</a:t>
                      </a:r>
                    </a:p>
                  </a:txBody>
                  <a:tcPr>
                    <a:solidFill>
                      <a:schemeClr val="bg1"/>
                    </a:solidFill>
                  </a:tcPr>
                </a:tc>
                <a:extLst>
                  <a:ext uri="{0D108BD9-81ED-4DB2-BD59-A6C34878D82A}">
                    <a16:rowId xmlns:a16="http://schemas.microsoft.com/office/drawing/2014/main" val="4288858468"/>
                  </a:ext>
                </a:extLst>
              </a:tr>
              <a:tr h="226274">
                <a:tc>
                  <a:txBody>
                    <a:bodyPr/>
                    <a:lstStyle/>
                    <a:p>
                      <a:r>
                        <a:rPr lang="en-US" sz="1000" b="1"/>
                        <a:t>Profit Margin</a:t>
                      </a:r>
                    </a:p>
                  </a:txBody>
                  <a:tcPr>
                    <a:solidFill>
                      <a:schemeClr val="bg1"/>
                    </a:solidFill>
                  </a:tcPr>
                </a:tc>
                <a:tc>
                  <a:txBody>
                    <a:bodyPr/>
                    <a:lstStyle/>
                    <a:p>
                      <a:pPr algn="ctr"/>
                      <a:r>
                        <a:rPr lang="en-US" sz="1000"/>
                        <a:t>6.73%</a:t>
                      </a:r>
                    </a:p>
                  </a:txBody>
                  <a:tcPr>
                    <a:solidFill>
                      <a:schemeClr val="bg1"/>
                    </a:solidFill>
                  </a:tcPr>
                </a:tc>
                <a:tc>
                  <a:txBody>
                    <a:bodyPr/>
                    <a:lstStyle/>
                    <a:p>
                      <a:pPr algn="ctr"/>
                      <a:r>
                        <a:rPr lang="en-US" sz="1000"/>
                        <a:t>16.65%</a:t>
                      </a:r>
                    </a:p>
                  </a:txBody>
                  <a:tcPr>
                    <a:solidFill>
                      <a:schemeClr val="bg1"/>
                    </a:solidFill>
                  </a:tcPr>
                </a:tc>
                <a:tc>
                  <a:txBody>
                    <a:bodyPr/>
                    <a:lstStyle/>
                    <a:p>
                      <a:pPr algn="ctr"/>
                      <a:r>
                        <a:rPr lang="en-US" sz="1000"/>
                        <a:t>30.95%</a:t>
                      </a:r>
                    </a:p>
                  </a:txBody>
                  <a:tcPr>
                    <a:solidFill>
                      <a:schemeClr val="bg1"/>
                    </a:solidFill>
                  </a:tcPr>
                </a:tc>
                <a:tc>
                  <a:txBody>
                    <a:bodyPr/>
                    <a:lstStyle/>
                    <a:p>
                      <a:pPr algn="ctr"/>
                      <a:r>
                        <a:rPr lang="en-US" sz="1000"/>
                        <a:t>37.59%</a:t>
                      </a:r>
                    </a:p>
                  </a:txBody>
                  <a:tcPr>
                    <a:solidFill>
                      <a:schemeClr val="bg1"/>
                    </a:solidFill>
                  </a:tcPr>
                </a:tc>
                <a:tc>
                  <a:txBody>
                    <a:bodyPr/>
                    <a:lstStyle/>
                    <a:p>
                      <a:pPr algn="ctr"/>
                      <a:r>
                        <a:rPr lang="en-US" sz="1000"/>
                        <a:t>33.81%</a:t>
                      </a:r>
                    </a:p>
                  </a:txBody>
                  <a:tcPr>
                    <a:solidFill>
                      <a:schemeClr val="bg1"/>
                    </a:solidFill>
                  </a:tcPr>
                </a:tc>
                <a:tc>
                  <a:txBody>
                    <a:bodyPr/>
                    <a:lstStyle/>
                    <a:p>
                      <a:pPr algn="ctr"/>
                      <a:r>
                        <a:rPr lang="en-US" sz="1000"/>
                        <a:t>39.15%</a:t>
                      </a:r>
                    </a:p>
                  </a:txBody>
                  <a:tcPr>
                    <a:solidFill>
                      <a:schemeClr val="bg1"/>
                    </a:solidFill>
                  </a:tcPr>
                </a:tc>
                <a:extLst>
                  <a:ext uri="{0D108BD9-81ED-4DB2-BD59-A6C34878D82A}">
                    <a16:rowId xmlns:a16="http://schemas.microsoft.com/office/drawing/2014/main" val="2572543173"/>
                  </a:ext>
                </a:extLst>
              </a:tr>
              <a:tr h="226274">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a:t>% utilisation rate of capacity</a:t>
                      </a:r>
                    </a:p>
                  </a:txBody>
                  <a:tcPr>
                    <a:solidFill>
                      <a:schemeClr val="bg1"/>
                    </a:solidFill>
                  </a:tcPr>
                </a:tc>
                <a:tc gridSpan="2">
                  <a:txBody>
                    <a:bodyPr/>
                    <a:lstStyle/>
                    <a:p>
                      <a:pPr algn="ctr"/>
                      <a:r>
                        <a:rPr lang="en-US" sz="1000"/>
                        <a:t>73.4%</a:t>
                      </a:r>
                    </a:p>
                  </a:txBody>
                  <a:tcPr anchor="ctr">
                    <a:solidFill>
                      <a:schemeClr val="bg1"/>
                    </a:solidFill>
                  </a:tcPr>
                </a:tc>
                <a:tc hMerge="1">
                  <a:txBody>
                    <a:bodyPr/>
                    <a:lstStyle/>
                    <a:p>
                      <a:pPr algn="ctr"/>
                      <a:endParaRPr lang="en-US" sz="1000"/>
                    </a:p>
                  </a:txBody>
                  <a:tcPr/>
                </a:tc>
                <a:tc gridSpan="2">
                  <a:txBody>
                    <a:bodyPr/>
                    <a:lstStyle/>
                    <a:p>
                      <a:pPr algn="ctr"/>
                      <a:r>
                        <a:rPr lang="en-US" sz="1000"/>
                        <a:t>78.6%</a:t>
                      </a:r>
                    </a:p>
                  </a:txBody>
                  <a:tcPr anchor="ctr">
                    <a:solidFill>
                      <a:schemeClr val="bg1"/>
                    </a:solidFill>
                  </a:tcPr>
                </a:tc>
                <a:tc hMerge="1">
                  <a:txBody>
                    <a:bodyPr/>
                    <a:lstStyle/>
                    <a:p>
                      <a:pPr algn="ctr"/>
                      <a:endParaRPr lang="en-US" sz="1000"/>
                    </a:p>
                  </a:txBody>
                  <a:tcPr/>
                </a:tc>
                <a:tc gridSpan="2">
                  <a:txBody>
                    <a:bodyPr/>
                    <a:lstStyle/>
                    <a:p>
                      <a:pPr algn="ctr"/>
                      <a:r>
                        <a:rPr lang="en-US" sz="1000"/>
                        <a:t>71.9%</a:t>
                      </a:r>
                    </a:p>
                  </a:txBody>
                  <a:tcPr anchor="ctr">
                    <a:solidFill>
                      <a:schemeClr val="bg1"/>
                    </a:solidFill>
                  </a:tcPr>
                </a:tc>
                <a:tc hMerge="1">
                  <a:txBody>
                    <a:bodyPr/>
                    <a:lstStyle/>
                    <a:p>
                      <a:pPr algn="ctr"/>
                      <a:endParaRPr lang="en-US" sz="1000"/>
                    </a:p>
                  </a:txBody>
                  <a:tcPr/>
                </a:tc>
                <a:extLst>
                  <a:ext uri="{0D108BD9-81ED-4DB2-BD59-A6C34878D82A}">
                    <a16:rowId xmlns:a16="http://schemas.microsoft.com/office/drawing/2014/main" val="1292584194"/>
                  </a:ext>
                </a:extLst>
              </a:tr>
            </a:tbl>
          </a:graphicData>
        </a:graphic>
      </p:graphicFrame>
    </p:spTree>
    <p:extLst>
      <p:ext uri="{BB962C8B-B14F-4D97-AF65-F5344CB8AC3E}">
        <p14:creationId xmlns:p14="http://schemas.microsoft.com/office/powerpoint/2010/main" val="291854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3" name="Google Shape;1103;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pic>
        <p:nvPicPr>
          <p:cNvPr id="1104" name="Google Shape;1104;p70"/>
          <p:cNvPicPr preferRelativeResize="0"/>
          <p:nvPr/>
        </p:nvPicPr>
        <p:blipFill>
          <a:blip r:embed="rId3">
            <a:alphaModFix/>
          </a:blip>
          <a:stretch>
            <a:fillRect/>
          </a:stretch>
        </p:blipFill>
        <p:spPr>
          <a:xfrm>
            <a:off x="1325598" y="2608613"/>
            <a:ext cx="2122802" cy="2583224"/>
          </a:xfrm>
          <a:prstGeom prst="rect">
            <a:avLst/>
          </a:prstGeom>
          <a:noFill/>
          <a:ln>
            <a:noFill/>
          </a:ln>
        </p:spPr>
      </p:pic>
      <p:pic>
        <p:nvPicPr>
          <p:cNvPr id="1105" name="Google Shape;1105;p70"/>
          <p:cNvPicPr preferRelativeResize="0"/>
          <p:nvPr/>
        </p:nvPicPr>
        <p:blipFill>
          <a:blip r:embed="rId4">
            <a:alphaModFix/>
          </a:blip>
          <a:stretch>
            <a:fillRect/>
          </a:stretch>
        </p:blipFill>
        <p:spPr>
          <a:xfrm>
            <a:off x="1968877" y="3020775"/>
            <a:ext cx="1061825" cy="897025"/>
          </a:xfrm>
          <a:prstGeom prst="rect">
            <a:avLst/>
          </a:prstGeom>
          <a:noFill/>
          <a:ln>
            <a:noFill/>
          </a:ln>
        </p:spPr>
      </p:pic>
      <p:pic>
        <p:nvPicPr>
          <p:cNvPr id="1106" name="Google Shape;1106;p70"/>
          <p:cNvPicPr preferRelativeResize="0"/>
          <p:nvPr/>
        </p:nvPicPr>
        <p:blipFill>
          <a:blip r:embed="rId5">
            <a:alphaModFix/>
          </a:blip>
          <a:stretch>
            <a:fillRect/>
          </a:stretch>
        </p:blipFill>
        <p:spPr>
          <a:xfrm rot="-2700000">
            <a:off x="3315231" y="2919076"/>
            <a:ext cx="1100061" cy="1630750"/>
          </a:xfrm>
          <a:prstGeom prst="rect">
            <a:avLst/>
          </a:prstGeom>
          <a:noFill/>
          <a:ln>
            <a:noFill/>
          </a:ln>
        </p:spPr>
      </p:pic>
      <p:pic>
        <p:nvPicPr>
          <p:cNvPr id="1107" name="Google Shape;1107;p70"/>
          <p:cNvPicPr preferRelativeResize="0"/>
          <p:nvPr/>
        </p:nvPicPr>
        <p:blipFill>
          <a:blip r:embed="rId6">
            <a:alphaModFix/>
          </a:blip>
          <a:stretch>
            <a:fillRect/>
          </a:stretch>
        </p:blipFill>
        <p:spPr>
          <a:xfrm rot="-2044028">
            <a:off x="3977437" y="3181784"/>
            <a:ext cx="1522000" cy="1196079"/>
          </a:xfrm>
          <a:prstGeom prst="rect">
            <a:avLst/>
          </a:prstGeom>
          <a:noFill/>
          <a:ln>
            <a:noFill/>
          </a:ln>
        </p:spPr>
      </p:pic>
      <p:pic>
        <p:nvPicPr>
          <p:cNvPr id="1108" name="Google Shape;1108;p70"/>
          <p:cNvPicPr preferRelativeResize="0"/>
          <p:nvPr/>
        </p:nvPicPr>
        <p:blipFill>
          <a:blip r:embed="rId7">
            <a:alphaModFix/>
          </a:blip>
          <a:stretch>
            <a:fillRect/>
          </a:stretch>
        </p:blipFill>
        <p:spPr>
          <a:xfrm flipH="1">
            <a:off x="5511708" y="2931850"/>
            <a:ext cx="3632282" cy="1936749"/>
          </a:xfrm>
          <a:prstGeom prst="rect">
            <a:avLst/>
          </a:prstGeom>
          <a:noFill/>
          <a:ln>
            <a:noFill/>
          </a:ln>
        </p:spPr>
      </p:pic>
      <p:pic>
        <p:nvPicPr>
          <p:cNvPr id="1109" name="Google Shape;1109;p70"/>
          <p:cNvPicPr preferRelativeResize="0"/>
          <p:nvPr/>
        </p:nvPicPr>
        <p:blipFill>
          <a:blip r:embed="rId8">
            <a:alphaModFix/>
          </a:blip>
          <a:stretch>
            <a:fillRect/>
          </a:stretch>
        </p:blipFill>
        <p:spPr>
          <a:xfrm flipH="1">
            <a:off x="6446186" y="2848525"/>
            <a:ext cx="1522000" cy="1771850"/>
          </a:xfrm>
          <a:prstGeom prst="rect">
            <a:avLst/>
          </a:prstGeom>
          <a:noFill/>
          <a:ln>
            <a:noFill/>
          </a:ln>
        </p:spPr>
      </p:pic>
      <p:pic>
        <p:nvPicPr>
          <p:cNvPr id="1110" name="Google Shape;1110;p70"/>
          <p:cNvPicPr preferRelativeResize="0"/>
          <p:nvPr/>
        </p:nvPicPr>
        <p:blipFill>
          <a:blip r:embed="rId9">
            <a:alphaModFix/>
          </a:blip>
          <a:stretch>
            <a:fillRect/>
          </a:stretch>
        </p:blipFill>
        <p:spPr>
          <a:xfrm flipH="1">
            <a:off x="6371296" y="2376200"/>
            <a:ext cx="580451" cy="1040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Table of contents</a:t>
            </a:r>
            <a:endParaRPr>
              <a:solidFill>
                <a:schemeClr val="accent1"/>
              </a:solidFill>
            </a:endParaRPr>
          </a:p>
        </p:txBody>
      </p:sp>
      <p:sp>
        <p:nvSpPr>
          <p:cNvPr id="404" name="Google Shape;404;p37"/>
          <p:cNvSpPr txBox="1">
            <a:spLocks noGrp="1"/>
          </p:cNvSpPr>
          <p:nvPr>
            <p:ph type="subTitle" idx="9"/>
          </p:nvPr>
        </p:nvSpPr>
        <p:spPr>
          <a:xfrm>
            <a:off x="1742966" y="1267814"/>
            <a:ext cx="3086724" cy="384014"/>
          </a:xfrm>
          <a:prstGeom prst="rect">
            <a:avLst/>
          </a:prstGeom>
        </p:spPr>
        <p:txBody>
          <a:bodyPr spcFirstLastPara="1" wrap="square" lIns="91425" tIns="91425" rIns="91425" bIns="91425" anchor="b" anchorCtr="0">
            <a:noAutofit/>
          </a:bodyPr>
          <a:lstStyle/>
          <a:p>
            <a:pPr marL="0" indent="0"/>
            <a:r>
              <a:rPr lang="en" sz="1600"/>
              <a:t>Problem Statement Recap</a:t>
            </a:r>
            <a:endParaRPr lang="en-US" sz="1600"/>
          </a:p>
        </p:txBody>
      </p:sp>
      <p:pic>
        <p:nvPicPr>
          <p:cNvPr id="410" name="Google Shape;410;p37"/>
          <p:cNvPicPr preferRelativeResize="0"/>
          <p:nvPr/>
        </p:nvPicPr>
        <p:blipFill rotWithShape="1">
          <a:blip r:embed="rId3">
            <a:alphaModFix/>
          </a:blip>
          <a:srcRect t="49657"/>
          <a:stretch/>
        </p:blipFill>
        <p:spPr>
          <a:xfrm>
            <a:off x="1202857" y="1261608"/>
            <a:ext cx="517888" cy="325702"/>
          </a:xfrm>
          <a:prstGeom prst="rect">
            <a:avLst/>
          </a:prstGeom>
          <a:noFill/>
          <a:ln>
            <a:noFill/>
          </a:ln>
        </p:spPr>
      </p:pic>
      <p:sp>
        <p:nvSpPr>
          <p:cNvPr id="415" name="Google Shape;415;p37"/>
          <p:cNvSpPr txBox="1">
            <a:spLocks noGrp="1"/>
          </p:cNvSpPr>
          <p:nvPr>
            <p:ph type="title" idx="5"/>
          </p:nvPr>
        </p:nvSpPr>
        <p:spPr>
          <a:xfrm>
            <a:off x="1094451" y="119023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01</a:t>
            </a:r>
            <a:endParaRPr sz="2000"/>
          </a:p>
        </p:txBody>
      </p:sp>
      <p:pic>
        <p:nvPicPr>
          <p:cNvPr id="20" name="Google Shape;410;p37">
            <a:extLst>
              <a:ext uri="{FF2B5EF4-FFF2-40B4-BE49-F238E27FC236}">
                <a16:creationId xmlns:a16="http://schemas.microsoft.com/office/drawing/2014/main" id="{005826A4-0A64-0E21-68D1-4C391DF5AA79}"/>
              </a:ext>
            </a:extLst>
          </p:cNvPr>
          <p:cNvPicPr preferRelativeResize="0"/>
          <p:nvPr/>
        </p:nvPicPr>
        <p:blipFill rotWithShape="1">
          <a:blip r:embed="rId3">
            <a:alphaModFix/>
          </a:blip>
          <a:srcRect t="49657"/>
          <a:stretch/>
        </p:blipFill>
        <p:spPr>
          <a:xfrm>
            <a:off x="1202857" y="1758641"/>
            <a:ext cx="517888" cy="325702"/>
          </a:xfrm>
          <a:prstGeom prst="rect">
            <a:avLst/>
          </a:prstGeom>
          <a:noFill/>
          <a:ln>
            <a:noFill/>
          </a:ln>
        </p:spPr>
      </p:pic>
      <p:sp>
        <p:nvSpPr>
          <p:cNvPr id="21" name="Google Shape;415;p37">
            <a:extLst>
              <a:ext uri="{FF2B5EF4-FFF2-40B4-BE49-F238E27FC236}">
                <a16:creationId xmlns:a16="http://schemas.microsoft.com/office/drawing/2014/main" id="{A352FF0D-DBA6-2DD9-1BA4-DA9E967F5473}"/>
              </a:ext>
            </a:extLst>
          </p:cNvPr>
          <p:cNvSpPr txBox="1">
            <a:spLocks/>
          </p:cNvSpPr>
          <p:nvPr/>
        </p:nvSpPr>
        <p:spPr>
          <a:xfrm>
            <a:off x="1094451" y="1717539"/>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000"/>
              <a:t>02</a:t>
            </a:r>
          </a:p>
        </p:txBody>
      </p:sp>
      <p:pic>
        <p:nvPicPr>
          <p:cNvPr id="28" name="Google Shape;410;p37">
            <a:extLst>
              <a:ext uri="{FF2B5EF4-FFF2-40B4-BE49-F238E27FC236}">
                <a16:creationId xmlns:a16="http://schemas.microsoft.com/office/drawing/2014/main" id="{22B61F9B-6B82-BCE1-A426-DD8E47AB0A55}"/>
              </a:ext>
            </a:extLst>
          </p:cNvPr>
          <p:cNvPicPr preferRelativeResize="0"/>
          <p:nvPr/>
        </p:nvPicPr>
        <p:blipFill rotWithShape="1">
          <a:blip r:embed="rId3">
            <a:alphaModFix/>
          </a:blip>
          <a:srcRect t="49657"/>
          <a:stretch/>
        </p:blipFill>
        <p:spPr>
          <a:xfrm>
            <a:off x="1202857" y="2258080"/>
            <a:ext cx="517888" cy="325702"/>
          </a:xfrm>
          <a:prstGeom prst="rect">
            <a:avLst/>
          </a:prstGeom>
          <a:noFill/>
          <a:ln>
            <a:noFill/>
          </a:ln>
        </p:spPr>
      </p:pic>
      <p:sp>
        <p:nvSpPr>
          <p:cNvPr id="29" name="Google Shape;415;p37">
            <a:extLst>
              <a:ext uri="{FF2B5EF4-FFF2-40B4-BE49-F238E27FC236}">
                <a16:creationId xmlns:a16="http://schemas.microsoft.com/office/drawing/2014/main" id="{A52EE936-D61C-C549-C470-6FBDD1AC9AF1}"/>
              </a:ext>
            </a:extLst>
          </p:cNvPr>
          <p:cNvSpPr txBox="1">
            <a:spLocks/>
          </p:cNvSpPr>
          <p:nvPr/>
        </p:nvSpPr>
        <p:spPr>
          <a:xfrm>
            <a:off x="1116672" y="2196356"/>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000"/>
              <a:t>03</a:t>
            </a:r>
          </a:p>
        </p:txBody>
      </p:sp>
      <p:pic>
        <p:nvPicPr>
          <p:cNvPr id="30" name="Google Shape;410;p37">
            <a:extLst>
              <a:ext uri="{FF2B5EF4-FFF2-40B4-BE49-F238E27FC236}">
                <a16:creationId xmlns:a16="http://schemas.microsoft.com/office/drawing/2014/main" id="{45CBAF56-6BBC-DD37-2D8F-0093AD68DB5E}"/>
              </a:ext>
            </a:extLst>
          </p:cNvPr>
          <p:cNvPicPr preferRelativeResize="0"/>
          <p:nvPr/>
        </p:nvPicPr>
        <p:blipFill rotWithShape="1">
          <a:blip r:embed="rId3">
            <a:alphaModFix/>
          </a:blip>
          <a:srcRect t="49657"/>
          <a:stretch/>
        </p:blipFill>
        <p:spPr>
          <a:xfrm>
            <a:off x="1202857" y="2655314"/>
            <a:ext cx="517888" cy="325702"/>
          </a:xfrm>
          <a:prstGeom prst="rect">
            <a:avLst/>
          </a:prstGeom>
          <a:noFill/>
          <a:ln>
            <a:noFill/>
          </a:ln>
        </p:spPr>
      </p:pic>
      <p:sp>
        <p:nvSpPr>
          <p:cNvPr id="31" name="Google Shape;415;p37">
            <a:extLst>
              <a:ext uri="{FF2B5EF4-FFF2-40B4-BE49-F238E27FC236}">
                <a16:creationId xmlns:a16="http://schemas.microsoft.com/office/drawing/2014/main" id="{6E81F924-01E2-7FB8-B58A-44D5E789C4F1}"/>
              </a:ext>
            </a:extLst>
          </p:cNvPr>
          <p:cNvSpPr txBox="1">
            <a:spLocks/>
          </p:cNvSpPr>
          <p:nvPr/>
        </p:nvSpPr>
        <p:spPr>
          <a:xfrm>
            <a:off x="1116672" y="260292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000"/>
              <a:t>04</a:t>
            </a:r>
          </a:p>
        </p:txBody>
      </p:sp>
      <p:pic>
        <p:nvPicPr>
          <p:cNvPr id="32" name="Google Shape;410;p37">
            <a:extLst>
              <a:ext uri="{FF2B5EF4-FFF2-40B4-BE49-F238E27FC236}">
                <a16:creationId xmlns:a16="http://schemas.microsoft.com/office/drawing/2014/main" id="{60B7D860-2A7C-B715-5FB8-0C7049360DC2}"/>
              </a:ext>
            </a:extLst>
          </p:cNvPr>
          <p:cNvPicPr preferRelativeResize="0"/>
          <p:nvPr/>
        </p:nvPicPr>
        <p:blipFill rotWithShape="1">
          <a:blip r:embed="rId3">
            <a:alphaModFix/>
          </a:blip>
          <a:srcRect t="49657"/>
          <a:stretch/>
        </p:blipFill>
        <p:spPr>
          <a:xfrm>
            <a:off x="1225078" y="3091037"/>
            <a:ext cx="517888" cy="325702"/>
          </a:xfrm>
          <a:prstGeom prst="rect">
            <a:avLst/>
          </a:prstGeom>
          <a:noFill/>
          <a:ln>
            <a:noFill/>
          </a:ln>
        </p:spPr>
      </p:pic>
      <p:sp>
        <p:nvSpPr>
          <p:cNvPr id="33" name="Google Shape;415;p37">
            <a:extLst>
              <a:ext uri="{FF2B5EF4-FFF2-40B4-BE49-F238E27FC236}">
                <a16:creationId xmlns:a16="http://schemas.microsoft.com/office/drawing/2014/main" id="{2844D442-0A59-792C-F969-0A99DF2811D7}"/>
              </a:ext>
            </a:extLst>
          </p:cNvPr>
          <p:cNvSpPr txBox="1">
            <a:spLocks/>
          </p:cNvSpPr>
          <p:nvPr/>
        </p:nvSpPr>
        <p:spPr>
          <a:xfrm>
            <a:off x="1116672" y="3030088"/>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000"/>
              <a:t>05</a:t>
            </a:r>
          </a:p>
        </p:txBody>
      </p:sp>
      <p:pic>
        <p:nvPicPr>
          <p:cNvPr id="34" name="Google Shape;410;p37">
            <a:extLst>
              <a:ext uri="{FF2B5EF4-FFF2-40B4-BE49-F238E27FC236}">
                <a16:creationId xmlns:a16="http://schemas.microsoft.com/office/drawing/2014/main" id="{314224D1-CDF8-FB55-1C02-72C5085E3FC8}"/>
              </a:ext>
            </a:extLst>
          </p:cNvPr>
          <p:cNvPicPr preferRelativeResize="0"/>
          <p:nvPr/>
        </p:nvPicPr>
        <p:blipFill rotWithShape="1">
          <a:blip r:embed="rId3">
            <a:alphaModFix/>
          </a:blip>
          <a:srcRect t="49657"/>
          <a:stretch/>
        </p:blipFill>
        <p:spPr>
          <a:xfrm>
            <a:off x="1225078" y="3460579"/>
            <a:ext cx="517888" cy="325702"/>
          </a:xfrm>
          <a:prstGeom prst="rect">
            <a:avLst/>
          </a:prstGeom>
          <a:noFill/>
          <a:ln>
            <a:noFill/>
          </a:ln>
        </p:spPr>
      </p:pic>
      <p:sp>
        <p:nvSpPr>
          <p:cNvPr id="35" name="Google Shape;415;p37">
            <a:extLst>
              <a:ext uri="{FF2B5EF4-FFF2-40B4-BE49-F238E27FC236}">
                <a16:creationId xmlns:a16="http://schemas.microsoft.com/office/drawing/2014/main" id="{849DF33A-5ED2-8F4D-0A32-8AB3A0731F21}"/>
              </a:ext>
            </a:extLst>
          </p:cNvPr>
          <p:cNvSpPr txBox="1">
            <a:spLocks/>
          </p:cNvSpPr>
          <p:nvPr/>
        </p:nvSpPr>
        <p:spPr>
          <a:xfrm>
            <a:off x="1116672" y="3399630"/>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Averia Serif Libre"/>
              <a:buNone/>
              <a:defRPr sz="3000" b="0" i="0" u="none" strike="noStrike" cap="none">
                <a:solidFill>
                  <a:schemeClr val="dk2"/>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000"/>
              <a:buFont typeface="Averia Serif Libre"/>
              <a:buNone/>
              <a:defRPr sz="3000" b="0" i="0" u="none" strike="noStrike" cap="none">
                <a:solidFill>
                  <a:schemeClr val="dk1"/>
                </a:solidFill>
                <a:latin typeface="Averia Serif Libre"/>
                <a:ea typeface="Averia Serif Libre"/>
                <a:cs typeface="Averia Serif Libre"/>
                <a:sym typeface="Averia Serif Libre"/>
              </a:defRPr>
            </a:lvl9pPr>
          </a:lstStyle>
          <a:p>
            <a:r>
              <a:rPr lang="en" sz="2000"/>
              <a:t>06</a:t>
            </a:r>
          </a:p>
        </p:txBody>
      </p:sp>
      <p:sp>
        <p:nvSpPr>
          <p:cNvPr id="3" name="Google Shape;404;p37">
            <a:extLst>
              <a:ext uri="{FF2B5EF4-FFF2-40B4-BE49-F238E27FC236}">
                <a16:creationId xmlns:a16="http://schemas.microsoft.com/office/drawing/2014/main" id="{09733F7B-7A67-D24B-73DB-F020D2BF5EE4}"/>
              </a:ext>
            </a:extLst>
          </p:cNvPr>
          <p:cNvSpPr txBox="1">
            <a:spLocks/>
          </p:cNvSpPr>
          <p:nvPr/>
        </p:nvSpPr>
        <p:spPr>
          <a:xfrm>
            <a:off x="1757142" y="3454486"/>
            <a:ext cx="3086724" cy="3840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1600"/>
              <a:t>Insights and recommendations</a:t>
            </a:r>
          </a:p>
        </p:txBody>
      </p:sp>
      <p:sp>
        <p:nvSpPr>
          <p:cNvPr id="4" name="Google Shape;404;p37">
            <a:extLst>
              <a:ext uri="{FF2B5EF4-FFF2-40B4-BE49-F238E27FC236}">
                <a16:creationId xmlns:a16="http://schemas.microsoft.com/office/drawing/2014/main" id="{E149F4F8-FC51-A3EB-3665-49DEC8CAF8BC}"/>
              </a:ext>
            </a:extLst>
          </p:cNvPr>
          <p:cNvSpPr txBox="1">
            <a:spLocks/>
          </p:cNvSpPr>
          <p:nvPr/>
        </p:nvSpPr>
        <p:spPr>
          <a:xfrm>
            <a:off x="1750054" y="2682736"/>
            <a:ext cx="5077717" cy="34186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1600"/>
              <a:t>Module 3: How to maintain customers’ satisfaction</a:t>
            </a:r>
          </a:p>
        </p:txBody>
      </p:sp>
      <p:sp>
        <p:nvSpPr>
          <p:cNvPr id="5" name="Google Shape;404;p37">
            <a:extLst>
              <a:ext uri="{FF2B5EF4-FFF2-40B4-BE49-F238E27FC236}">
                <a16:creationId xmlns:a16="http://schemas.microsoft.com/office/drawing/2014/main" id="{21CBDA8F-81FB-9449-5E44-49E04ED82D35}"/>
              </a:ext>
            </a:extLst>
          </p:cNvPr>
          <p:cNvSpPr txBox="1">
            <a:spLocks/>
          </p:cNvSpPr>
          <p:nvPr/>
        </p:nvSpPr>
        <p:spPr>
          <a:xfrm>
            <a:off x="1777032" y="3050875"/>
            <a:ext cx="4371520" cy="3840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US" sz="1600"/>
              <a:t>Module 4: How to optimize manpower</a:t>
            </a:r>
          </a:p>
        </p:txBody>
      </p:sp>
      <p:sp>
        <p:nvSpPr>
          <p:cNvPr id="6" name="Google Shape;404;p37">
            <a:extLst>
              <a:ext uri="{FF2B5EF4-FFF2-40B4-BE49-F238E27FC236}">
                <a16:creationId xmlns:a16="http://schemas.microsoft.com/office/drawing/2014/main" id="{E6CE54C0-646A-132B-682E-4A8E0A4AC147}"/>
              </a:ext>
            </a:extLst>
          </p:cNvPr>
          <p:cNvSpPr txBox="1">
            <a:spLocks/>
          </p:cNvSpPr>
          <p:nvPr/>
        </p:nvSpPr>
        <p:spPr>
          <a:xfrm>
            <a:off x="1720745" y="1651273"/>
            <a:ext cx="5958171" cy="6337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1600"/>
              <a:t>Module 1: How resilient is my business to cost fluctuations and the optimal pricing</a:t>
            </a:r>
            <a:endParaRPr lang="en-US" sz="1600"/>
          </a:p>
        </p:txBody>
      </p:sp>
      <p:sp>
        <p:nvSpPr>
          <p:cNvPr id="7" name="Google Shape;404;p37">
            <a:extLst>
              <a:ext uri="{FF2B5EF4-FFF2-40B4-BE49-F238E27FC236}">
                <a16:creationId xmlns:a16="http://schemas.microsoft.com/office/drawing/2014/main" id="{A31E012C-E221-EF34-A473-F3BF47B1A33A}"/>
              </a:ext>
            </a:extLst>
          </p:cNvPr>
          <p:cNvSpPr txBox="1">
            <a:spLocks/>
          </p:cNvSpPr>
          <p:nvPr/>
        </p:nvSpPr>
        <p:spPr>
          <a:xfrm>
            <a:off x="1738971" y="2273625"/>
            <a:ext cx="6571605" cy="3840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accent3"/>
                </a:solidFill>
                <a:latin typeface="Averia Serif Libre"/>
                <a:ea typeface="Averia Serif Libre"/>
                <a:cs typeface="Averia Serif Libre"/>
                <a:sym typeface="Averia Serif Libre"/>
              </a:defRPr>
            </a:lvl1pPr>
            <a:lvl2pPr marL="914400" marR="0" lvl="1"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2pPr>
            <a:lvl3pPr marL="1371600" marR="0" lvl="2"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3pPr>
            <a:lvl4pPr marL="1828800" marR="0" lvl="3"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4pPr>
            <a:lvl5pPr marL="2286000" marR="0" lvl="4"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5pPr>
            <a:lvl6pPr marL="2743200" marR="0" lvl="5"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6pPr>
            <a:lvl7pPr marL="3200400" marR="0" lvl="6"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7pPr>
            <a:lvl8pPr marL="3657600" marR="0" lvl="7"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8pPr>
            <a:lvl9pPr marL="4114800" marR="0" lvl="8" indent="-317500" algn="l" rtl="0">
              <a:lnSpc>
                <a:spcPct val="100000"/>
              </a:lnSpc>
              <a:spcBef>
                <a:spcPts val="0"/>
              </a:spcBef>
              <a:spcAft>
                <a:spcPts val="0"/>
              </a:spcAft>
              <a:buClr>
                <a:schemeClr val="dk1"/>
              </a:buClr>
              <a:buSzPts val="2400"/>
              <a:buFont typeface="Averia Serif Libre"/>
              <a:buNone/>
              <a:defRPr sz="2400" b="0" i="0" u="none" strike="noStrike" cap="none">
                <a:solidFill>
                  <a:schemeClr val="dk1"/>
                </a:solidFill>
                <a:latin typeface="Averia Serif Libre"/>
                <a:ea typeface="Averia Serif Libre"/>
                <a:cs typeface="Averia Serif Libre"/>
                <a:sym typeface="Averia Serif Libre"/>
              </a:defRPr>
            </a:lvl9pPr>
          </a:lstStyle>
          <a:p>
            <a:pPr marL="0" indent="0"/>
            <a:r>
              <a:rPr lang="en" sz="1600"/>
              <a:t>Module 2: How to strategise my pricing for marketing decisions</a:t>
            </a:r>
            <a:endParaRPr lang="en-US"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720000" y="-15888"/>
            <a:ext cx="7704000" cy="572700"/>
          </a:xfrm>
          <a:prstGeom prst="rect">
            <a:avLst/>
          </a:prstGeom>
        </p:spPr>
        <p:txBody>
          <a:bodyPr spcFirstLastPara="1" wrap="square" lIns="91425" tIns="91425" rIns="91425" bIns="91425" anchor="t" anchorCtr="0">
            <a:noAutofit/>
          </a:bodyPr>
          <a:lstStyle/>
          <a:p>
            <a:r>
              <a:rPr lang="en"/>
              <a:t>Problem Statement</a:t>
            </a:r>
            <a:endParaRPr lang="en-US"/>
          </a:p>
        </p:txBody>
      </p:sp>
      <p:sp>
        <p:nvSpPr>
          <p:cNvPr id="434" name="Google Shape;434;p39"/>
          <p:cNvSpPr txBox="1">
            <a:spLocks noGrp="1"/>
          </p:cNvSpPr>
          <p:nvPr>
            <p:ph type="subTitle" idx="2"/>
          </p:nvPr>
        </p:nvSpPr>
        <p:spPr>
          <a:xfrm>
            <a:off x="1360449" y="502728"/>
            <a:ext cx="4661209" cy="2443050"/>
          </a:xfrm>
          <a:prstGeom prst="rect">
            <a:avLst/>
          </a:prstGeom>
        </p:spPr>
        <p:txBody>
          <a:bodyPr spcFirstLastPara="1" wrap="square" lIns="91425" tIns="91425" rIns="91425" bIns="91425" anchor="t" anchorCtr="0">
            <a:noAutofit/>
          </a:bodyPr>
          <a:lstStyle/>
          <a:p>
            <a:pPr algn="l" fontAlgn="base"/>
            <a:r>
              <a:rPr lang="en-US" sz="1100">
                <a:solidFill>
                  <a:srgbClr val="110303"/>
                </a:solidFill>
              </a:rPr>
              <a:t>Singaporeans live for food. This fact is nowhere more evident</a:t>
            </a:r>
          </a:p>
          <a:p>
            <a:pPr algn="l" fontAlgn="base"/>
            <a:r>
              <a:rPr lang="en-US" sz="1100">
                <a:solidFill>
                  <a:srgbClr val="110303"/>
                </a:solidFill>
              </a:rPr>
              <a:t>than in our nation’s vibrant buffet scene. Yet even our most</a:t>
            </a:r>
          </a:p>
          <a:p>
            <a:pPr algn="l" fontAlgn="base"/>
            <a:r>
              <a:rPr lang="en-US" sz="1100">
                <a:solidFill>
                  <a:srgbClr val="110303"/>
                </a:solidFill>
              </a:rPr>
              <a:t>celebrated hotel buffets struggle to turn that passion into</a:t>
            </a:r>
          </a:p>
          <a:p>
            <a:pPr algn="l" fontAlgn="base"/>
            <a:r>
              <a:rPr lang="en-US" sz="1100">
                <a:solidFill>
                  <a:srgbClr val="110303"/>
                </a:solidFill>
              </a:rPr>
              <a:t>optimal performance. ​</a:t>
            </a:r>
          </a:p>
          <a:p>
            <a:pPr algn="l" fontAlgn="base"/>
            <a:r>
              <a:rPr lang="en-US" sz="1100">
                <a:solidFill>
                  <a:srgbClr val="110303"/>
                </a:solidFill>
              </a:rPr>
              <a:t>​</a:t>
            </a:r>
          </a:p>
          <a:p>
            <a:pPr algn="l" fontAlgn="base"/>
            <a:r>
              <a:rPr lang="en-US" sz="1100">
                <a:solidFill>
                  <a:srgbClr val="110303"/>
                </a:solidFill>
              </a:rPr>
              <a:t>Key challenges faced in the F&amp;B industry: </a:t>
            </a:r>
          </a:p>
          <a:p>
            <a:pPr algn="l" fontAlgn="base">
              <a:buFont typeface="Arial" panose="020B0604020202020204" pitchFamily="34" charset="0"/>
              <a:buChar char="•"/>
            </a:pPr>
            <a:r>
              <a:rPr lang="en-US" sz="1100">
                <a:solidFill>
                  <a:srgbClr val="110303"/>
                </a:solidFill>
              </a:rPr>
              <a:t>Rising ingredient costs, </a:t>
            </a:r>
          </a:p>
          <a:p>
            <a:pPr algn="l" fontAlgn="base">
              <a:buFont typeface="Arial" panose="020B0604020202020204" pitchFamily="34" charset="0"/>
              <a:buChar char="•"/>
            </a:pPr>
            <a:r>
              <a:rPr lang="en-US" sz="1100">
                <a:solidFill>
                  <a:srgbClr val="110303"/>
                </a:solidFill>
              </a:rPr>
              <a:t>Tight labor market,</a:t>
            </a:r>
          </a:p>
          <a:p>
            <a:pPr algn="l" fontAlgn="base">
              <a:buFont typeface="Arial" panose="020B0604020202020204" pitchFamily="34" charset="0"/>
              <a:buChar char="•"/>
            </a:pPr>
            <a:r>
              <a:rPr lang="en-US" sz="1100">
                <a:solidFill>
                  <a:srgbClr val="110303"/>
                </a:solidFill>
              </a:rPr>
              <a:t>Declining consumer demands, </a:t>
            </a:r>
          </a:p>
          <a:p>
            <a:pPr algn="l" fontAlgn="base">
              <a:buFont typeface="Arial" panose="020B0604020202020204" pitchFamily="34" charset="0"/>
              <a:buChar char="•"/>
            </a:pPr>
            <a:r>
              <a:rPr lang="en-US" sz="1100">
                <a:solidFill>
                  <a:srgbClr val="110303"/>
                </a:solidFill>
              </a:rPr>
              <a:t>Narrowing profit margins,</a:t>
            </a:r>
          </a:p>
          <a:p>
            <a:pPr algn="l" fontAlgn="base">
              <a:buFont typeface="Arial" panose="020B0604020202020204" pitchFamily="34" charset="0"/>
              <a:buChar char="•"/>
            </a:pPr>
            <a:r>
              <a:rPr lang="en-US" sz="1100">
                <a:solidFill>
                  <a:srgbClr val="110303"/>
                </a:solidFill>
              </a:rPr>
              <a:t>More competitors</a:t>
            </a:r>
          </a:p>
          <a:p>
            <a:pPr marL="139700" indent="0" algn="l" fontAlgn="base"/>
            <a:r>
              <a:rPr lang="en-US" sz="1100">
                <a:solidFill>
                  <a:srgbClr val="110303"/>
                </a:solidFill>
              </a:rPr>
              <a:t>​</a:t>
            </a:r>
          </a:p>
          <a:p>
            <a:pPr algn="l" fontAlgn="base"/>
            <a:r>
              <a:rPr lang="en-US" sz="1100">
                <a:solidFill>
                  <a:srgbClr val="110303"/>
                </a:solidFill>
              </a:rPr>
              <a:t>In this project, our team assumes the role of an operator for a</a:t>
            </a:r>
          </a:p>
          <a:p>
            <a:pPr algn="l" fontAlgn="base"/>
            <a:r>
              <a:rPr lang="en-US" sz="1100">
                <a:solidFill>
                  <a:srgbClr val="110303"/>
                </a:solidFill>
              </a:rPr>
              <a:t>buffet restaurant located in a 5-star hotel. As such, the goal </a:t>
            </a:r>
          </a:p>
          <a:p>
            <a:pPr algn="l" fontAlgn="base"/>
            <a:r>
              <a:rPr lang="en-US" sz="1100">
                <a:solidFill>
                  <a:srgbClr val="110303"/>
                </a:solidFill>
              </a:rPr>
              <a:t>is to develop a data-driven framework to tackle the challenges</a:t>
            </a:r>
          </a:p>
          <a:p>
            <a:pPr algn="l" fontAlgn="base"/>
            <a:r>
              <a:rPr lang="en-US" sz="1100">
                <a:solidFill>
                  <a:srgbClr val="110303"/>
                </a:solidFill>
              </a:rPr>
              <a:t>in the F&amp;B industry and optimize our operations.</a:t>
            </a:r>
          </a:p>
        </p:txBody>
      </p:sp>
      <p:pic>
        <p:nvPicPr>
          <p:cNvPr id="435" name="Google Shape;435;p39"/>
          <p:cNvPicPr preferRelativeResize="0"/>
          <p:nvPr/>
        </p:nvPicPr>
        <p:blipFill>
          <a:blip r:embed="rId3">
            <a:alphaModFix/>
          </a:blip>
          <a:stretch>
            <a:fillRect/>
          </a:stretch>
        </p:blipFill>
        <p:spPr>
          <a:xfrm rot="2700148">
            <a:off x="7947197" y="4621120"/>
            <a:ext cx="364095" cy="461187"/>
          </a:xfrm>
          <a:prstGeom prst="rect">
            <a:avLst/>
          </a:prstGeom>
          <a:noFill/>
          <a:ln>
            <a:noFill/>
          </a:ln>
        </p:spPr>
      </p:pic>
      <p:pic>
        <p:nvPicPr>
          <p:cNvPr id="2050" name="Picture 2" descr="A family eating food at a table&#10;&#10;AI-generated content may be incorrect.">
            <a:extLst>
              <a:ext uri="{FF2B5EF4-FFF2-40B4-BE49-F238E27FC236}">
                <a16:creationId xmlns:a16="http://schemas.microsoft.com/office/drawing/2014/main" id="{96F8DF52-DC40-4463-7660-42CADA8078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1913" y="649554"/>
            <a:ext cx="2885072" cy="19221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9DD927-2DB5-EF9A-C310-6EA59634E909}"/>
              </a:ext>
            </a:extLst>
          </p:cNvPr>
          <p:cNvSpPr txBox="1"/>
          <p:nvPr/>
        </p:nvSpPr>
        <p:spPr>
          <a:xfrm>
            <a:off x="871096" y="3365713"/>
            <a:ext cx="7404224" cy="1477328"/>
          </a:xfrm>
          <a:prstGeom prst="rect">
            <a:avLst/>
          </a:prstGeom>
          <a:noFill/>
        </p:spPr>
        <p:txBody>
          <a:bodyPr wrap="square" rtlCol="0">
            <a:spAutoFit/>
          </a:bodyPr>
          <a:lstStyle/>
          <a:p>
            <a:r>
              <a:rPr lang="en" sz="2000" b="1" u="sng">
                <a:solidFill>
                  <a:srgbClr val="C00000"/>
                </a:solidFill>
                <a:latin typeface="Avenir Next LT Pro" panose="020F0502020204030204" pitchFamily="34" charset="0"/>
              </a:rPr>
              <a:t>Common Assumptions for Project</a:t>
            </a:r>
          </a:p>
          <a:p>
            <a:r>
              <a:rPr lang="en-US"/>
              <a:t>Opening Hours</a:t>
            </a:r>
            <a:r>
              <a:rPr lang="en"/>
              <a:t>: </a:t>
            </a:r>
            <a:r>
              <a:rPr lang="en-SG"/>
              <a:t>Lunch </a:t>
            </a:r>
            <a:r>
              <a:rPr lang="en-SG" b="1"/>
              <a:t>(12-2.30pm, 2.5hrs)</a:t>
            </a:r>
            <a:r>
              <a:rPr lang="en-SG"/>
              <a:t> and Dinner </a:t>
            </a:r>
            <a:r>
              <a:rPr lang="en-SG" b="1"/>
              <a:t>(6-10pm, 4hrs)</a:t>
            </a:r>
            <a:br>
              <a:rPr lang="en-SG" b="1"/>
            </a:br>
            <a:r>
              <a:rPr lang="en-SG"/>
              <a:t>Dining Time: 90 minutes</a:t>
            </a:r>
            <a:endParaRPr lang="en"/>
          </a:p>
          <a:p>
            <a:r>
              <a:rPr lang="en-SG"/>
              <a:t>M</a:t>
            </a:r>
            <a:r>
              <a:rPr lang="en"/>
              <a:t>ax capacity: 260 seats</a:t>
            </a:r>
          </a:p>
          <a:p>
            <a:endParaRPr lang="en"/>
          </a:p>
          <a:p>
            <a:endParaRPr lang="en-SG"/>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06F0D20F-5449-C40C-845D-67C53C4EF8A7}"/>
            </a:ext>
          </a:extLst>
        </p:cNvPr>
        <p:cNvGrpSpPr/>
        <p:nvPr/>
      </p:nvGrpSpPr>
      <p:grpSpPr>
        <a:xfrm>
          <a:off x="0" y="0"/>
          <a:ext cx="0" cy="0"/>
          <a:chOff x="0" y="0"/>
          <a:chExt cx="0" cy="0"/>
        </a:xfrm>
      </p:grpSpPr>
      <p:sp>
        <p:nvSpPr>
          <p:cNvPr id="399" name="Google Shape;399;p37">
            <a:extLst>
              <a:ext uri="{FF2B5EF4-FFF2-40B4-BE49-F238E27FC236}">
                <a16:creationId xmlns:a16="http://schemas.microsoft.com/office/drawing/2014/main" id="{FE85378F-1AB0-DC50-2945-308A6CE71C2A}"/>
              </a:ext>
            </a:extLst>
          </p:cNvPr>
          <p:cNvSpPr txBox="1">
            <a:spLocks noGrp="1"/>
          </p:cNvSpPr>
          <p:nvPr>
            <p:ph type="title"/>
          </p:nvPr>
        </p:nvSpPr>
        <p:spPr>
          <a:xfrm>
            <a:off x="0" y="-54035"/>
            <a:ext cx="9288379" cy="9640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400"/>
              <a:t>Module 1: Business Resilience and Pricing Optimization</a:t>
            </a:r>
          </a:p>
        </p:txBody>
      </p:sp>
      <p:sp>
        <p:nvSpPr>
          <p:cNvPr id="2" name="Rounded Rectangle 3">
            <a:extLst>
              <a:ext uri="{FF2B5EF4-FFF2-40B4-BE49-F238E27FC236}">
                <a16:creationId xmlns:a16="http://schemas.microsoft.com/office/drawing/2014/main" id="{007356C7-A94F-0754-8A0E-A7AF42AC037D}"/>
              </a:ext>
            </a:extLst>
          </p:cNvPr>
          <p:cNvSpPr/>
          <p:nvPr/>
        </p:nvSpPr>
        <p:spPr>
          <a:xfrm>
            <a:off x="7831686" y="3661533"/>
            <a:ext cx="925834" cy="467946"/>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100">
                <a:solidFill>
                  <a:srgbClr val="F6EFEB">
                    <a:lumMod val="10000"/>
                  </a:srgbClr>
                </a:solidFill>
                <a:latin typeface="Arial"/>
              </a:rPr>
              <a:t>Total Cost</a:t>
            </a:r>
          </a:p>
        </p:txBody>
      </p:sp>
      <p:sp>
        <p:nvSpPr>
          <p:cNvPr id="3" name="Rounded Rectangle 7">
            <a:extLst>
              <a:ext uri="{FF2B5EF4-FFF2-40B4-BE49-F238E27FC236}">
                <a16:creationId xmlns:a16="http://schemas.microsoft.com/office/drawing/2014/main" id="{2B5B3BAC-5ACD-F768-F1CD-890A2330344C}"/>
              </a:ext>
            </a:extLst>
          </p:cNvPr>
          <p:cNvSpPr/>
          <p:nvPr/>
        </p:nvSpPr>
        <p:spPr>
          <a:xfrm>
            <a:off x="3439366" y="1879092"/>
            <a:ext cx="1315946" cy="467945"/>
          </a:xfrm>
          <a:prstGeom prst="roundRect">
            <a:avLst/>
          </a:prstGeom>
          <a:solidFill>
            <a:srgbClr val="AFD2FF"/>
          </a:solidFill>
          <a:ln>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8"/>
            <a:r>
              <a:rPr lang="en-US" sz="1100">
                <a:solidFill>
                  <a:srgbClr val="F6EFEB">
                    <a:lumMod val="10000"/>
                  </a:srgbClr>
                </a:solidFill>
                <a:latin typeface="Arial"/>
              </a:rPr>
              <a:t>Buffet Price</a:t>
            </a:r>
          </a:p>
        </p:txBody>
      </p:sp>
      <p:sp>
        <p:nvSpPr>
          <p:cNvPr id="4" name="Rounded Rectangle 27">
            <a:extLst>
              <a:ext uri="{FF2B5EF4-FFF2-40B4-BE49-F238E27FC236}">
                <a16:creationId xmlns:a16="http://schemas.microsoft.com/office/drawing/2014/main" id="{2809EB0A-9CF0-4E9A-AB7F-C183771B755D}"/>
              </a:ext>
            </a:extLst>
          </p:cNvPr>
          <p:cNvSpPr/>
          <p:nvPr/>
        </p:nvSpPr>
        <p:spPr>
          <a:xfrm>
            <a:off x="6020811" y="3650416"/>
            <a:ext cx="1460148" cy="467946"/>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8"/>
            <a:r>
              <a:rPr lang="en-US" sz="1100">
                <a:solidFill>
                  <a:srgbClr val="F6EFEB">
                    <a:lumMod val="10000"/>
                  </a:srgbClr>
                </a:solidFill>
                <a:latin typeface="Arial"/>
              </a:rPr>
              <a:t>Variable &amp; Fixed Costs</a:t>
            </a:r>
          </a:p>
        </p:txBody>
      </p:sp>
      <p:sp>
        <p:nvSpPr>
          <p:cNvPr id="5" name="Rounded Rectangle 28">
            <a:extLst>
              <a:ext uri="{FF2B5EF4-FFF2-40B4-BE49-F238E27FC236}">
                <a16:creationId xmlns:a16="http://schemas.microsoft.com/office/drawing/2014/main" id="{79A3C4F1-4C2E-FDED-E08A-9FF9C32F0413}"/>
              </a:ext>
            </a:extLst>
          </p:cNvPr>
          <p:cNvSpPr/>
          <p:nvPr/>
        </p:nvSpPr>
        <p:spPr>
          <a:xfrm>
            <a:off x="5042768" y="4404551"/>
            <a:ext cx="1611387" cy="467946"/>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8"/>
            <a:r>
              <a:rPr lang="en-US" sz="1100">
                <a:solidFill>
                  <a:srgbClr val="F6EFEB">
                    <a:lumMod val="10000"/>
                  </a:srgbClr>
                </a:solidFill>
                <a:latin typeface="Arial"/>
              </a:rPr>
              <a:t>Customer Demand</a:t>
            </a:r>
          </a:p>
        </p:txBody>
      </p:sp>
      <p:sp>
        <p:nvSpPr>
          <p:cNvPr id="6" name="Rounded Rectangle 61">
            <a:extLst>
              <a:ext uri="{FF2B5EF4-FFF2-40B4-BE49-F238E27FC236}">
                <a16:creationId xmlns:a16="http://schemas.microsoft.com/office/drawing/2014/main" id="{C24EE7B3-68D7-BE9D-F484-366916BBC956}"/>
              </a:ext>
            </a:extLst>
          </p:cNvPr>
          <p:cNvSpPr/>
          <p:nvPr/>
        </p:nvSpPr>
        <p:spPr>
          <a:xfrm>
            <a:off x="7636630" y="1881674"/>
            <a:ext cx="1315946" cy="467946"/>
          </a:xfrm>
          <a:prstGeom prst="round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100">
                <a:solidFill>
                  <a:srgbClr val="F6EFEB">
                    <a:lumMod val="10000"/>
                  </a:srgbClr>
                </a:solidFill>
                <a:latin typeface="Arial"/>
              </a:rPr>
              <a:t>Profit</a:t>
            </a:r>
          </a:p>
        </p:txBody>
      </p:sp>
      <p:cxnSp>
        <p:nvCxnSpPr>
          <p:cNvPr id="7" name="Straight Arrow Connector 6">
            <a:extLst>
              <a:ext uri="{FF2B5EF4-FFF2-40B4-BE49-F238E27FC236}">
                <a16:creationId xmlns:a16="http://schemas.microsoft.com/office/drawing/2014/main" id="{8D1033C6-5AFA-7057-66CE-2223FFE64731}"/>
              </a:ext>
            </a:extLst>
          </p:cNvPr>
          <p:cNvCxnSpPr>
            <a:cxnSpLocks/>
            <a:stCxn id="13" idx="3"/>
            <a:endCxn id="6" idx="1"/>
          </p:cNvCxnSpPr>
          <p:nvPr/>
        </p:nvCxnSpPr>
        <p:spPr>
          <a:xfrm>
            <a:off x="6506434" y="2113064"/>
            <a:ext cx="1130196" cy="2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1176">
            <a:extLst>
              <a:ext uri="{FF2B5EF4-FFF2-40B4-BE49-F238E27FC236}">
                <a16:creationId xmlns:a16="http://schemas.microsoft.com/office/drawing/2014/main" id="{CA2D1E1D-BA3C-F87B-7C1A-E3ABF5DEA44B}"/>
              </a:ext>
            </a:extLst>
          </p:cNvPr>
          <p:cNvSpPr/>
          <p:nvPr/>
        </p:nvSpPr>
        <p:spPr>
          <a:xfrm>
            <a:off x="7636629" y="4508083"/>
            <a:ext cx="1315947" cy="467946"/>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8"/>
            <a:r>
              <a:rPr lang="en-US" sz="1100">
                <a:solidFill>
                  <a:srgbClr val="F6EFEB">
                    <a:lumMod val="10000"/>
                  </a:srgbClr>
                </a:solidFill>
                <a:latin typeface="Arial"/>
              </a:rPr>
              <a:t>Ingredient cost</a:t>
            </a:r>
          </a:p>
        </p:txBody>
      </p:sp>
      <p:cxnSp>
        <p:nvCxnSpPr>
          <p:cNvPr id="9" name="Straight Arrow Connector 8">
            <a:extLst>
              <a:ext uri="{FF2B5EF4-FFF2-40B4-BE49-F238E27FC236}">
                <a16:creationId xmlns:a16="http://schemas.microsoft.com/office/drawing/2014/main" id="{496BE04D-D8A9-66EE-A067-2A3FDD3ADEA8}"/>
              </a:ext>
            </a:extLst>
          </p:cNvPr>
          <p:cNvCxnSpPr>
            <a:cxnSpLocks/>
            <a:stCxn id="8" idx="0"/>
            <a:endCxn id="2" idx="2"/>
          </p:cNvCxnSpPr>
          <p:nvPr/>
        </p:nvCxnSpPr>
        <p:spPr>
          <a:xfrm flipV="1">
            <a:off x="8294603" y="4129479"/>
            <a:ext cx="0" cy="378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5599540-ED87-E0F5-C64C-D36F0D62F4F8}"/>
              </a:ext>
            </a:extLst>
          </p:cNvPr>
          <p:cNvCxnSpPr>
            <a:cxnSpLocks/>
            <a:stCxn id="3" idx="3"/>
            <a:endCxn id="13" idx="1"/>
          </p:cNvCxnSpPr>
          <p:nvPr/>
        </p:nvCxnSpPr>
        <p:spPr>
          <a:xfrm flipV="1">
            <a:off x="4755312" y="2113064"/>
            <a:ext cx="4351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F50491A-381F-213B-B385-8D060EF0D72F}"/>
              </a:ext>
            </a:extLst>
          </p:cNvPr>
          <p:cNvCxnSpPr>
            <a:cxnSpLocks/>
            <a:stCxn id="20" idx="3"/>
            <a:endCxn id="15" idx="1"/>
          </p:cNvCxnSpPr>
          <p:nvPr/>
        </p:nvCxnSpPr>
        <p:spPr>
          <a:xfrm>
            <a:off x="4750808" y="3125707"/>
            <a:ext cx="547612" cy="5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261688C-666F-AD4B-5BCF-9ED7C76A1A9B}"/>
              </a:ext>
            </a:extLst>
          </p:cNvPr>
          <p:cNvCxnSpPr>
            <a:cxnSpLocks/>
            <a:stCxn id="2" idx="0"/>
            <a:endCxn id="6" idx="2"/>
          </p:cNvCxnSpPr>
          <p:nvPr/>
        </p:nvCxnSpPr>
        <p:spPr>
          <a:xfrm flipV="1">
            <a:off x="8294603" y="2349620"/>
            <a:ext cx="0" cy="1311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370">
            <a:extLst>
              <a:ext uri="{FF2B5EF4-FFF2-40B4-BE49-F238E27FC236}">
                <a16:creationId xmlns:a16="http://schemas.microsoft.com/office/drawing/2014/main" id="{F681BED7-5E72-93B9-83B9-2B0EC3D6E4A7}"/>
              </a:ext>
            </a:extLst>
          </p:cNvPr>
          <p:cNvSpPr/>
          <p:nvPr/>
        </p:nvSpPr>
        <p:spPr>
          <a:xfrm>
            <a:off x="5190488" y="1879091"/>
            <a:ext cx="1315946" cy="467946"/>
          </a:xfrm>
          <a:prstGeom prst="round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100">
                <a:solidFill>
                  <a:srgbClr val="F6EFEB">
                    <a:lumMod val="10000"/>
                  </a:srgbClr>
                </a:solidFill>
                <a:latin typeface="Arial"/>
              </a:rPr>
              <a:t>Revenue</a:t>
            </a:r>
          </a:p>
        </p:txBody>
      </p:sp>
      <p:cxnSp>
        <p:nvCxnSpPr>
          <p:cNvPr id="14" name="Straight Arrow Connector 13">
            <a:extLst>
              <a:ext uri="{FF2B5EF4-FFF2-40B4-BE49-F238E27FC236}">
                <a16:creationId xmlns:a16="http://schemas.microsoft.com/office/drawing/2014/main" id="{239B3719-2F43-8944-A508-11B8814B518B}"/>
              </a:ext>
            </a:extLst>
          </p:cNvPr>
          <p:cNvCxnSpPr>
            <a:cxnSpLocks/>
            <a:stCxn id="4" idx="3"/>
            <a:endCxn id="2" idx="1"/>
          </p:cNvCxnSpPr>
          <p:nvPr/>
        </p:nvCxnSpPr>
        <p:spPr>
          <a:xfrm>
            <a:off x="7480959" y="3884389"/>
            <a:ext cx="350727" cy="11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3">
            <a:extLst>
              <a:ext uri="{FF2B5EF4-FFF2-40B4-BE49-F238E27FC236}">
                <a16:creationId xmlns:a16="http://schemas.microsoft.com/office/drawing/2014/main" id="{E3DD8D97-72E2-949D-19BB-BB3DE8BD9500}"/>
              </a:ext>
            </a:extLst>
          </p:cNvPr>
          <p:cNvSpPr/>
          <p:nvPr/>
        </p:nvSpPr>
        <p:spPr>
          <a:xfrm>
            <a:off x="5298420" y="2857395"/>
            <a:ext cx="1109885" cy="546808"/>
          </a:xfrm>
          <a:prstGeom prst="roundRect">
            <a:avLst/>
          </a:prstGeom>
          <a:solidFill>
            <a:srgbClr val="E7C1FF"/>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8"/>
            <a:r>
              <a:rPr lang="en-US" sz="1100">
                <a:solidFill>
                  <a:srgbClr val="F6EFEB">
                    <a:lumMod val="10000"/>
                  </a:srgbClr>
                </a:solidFill>
                <a:latin typeface="Arial"/>
                <a:cs typeface="Arial"/>
              </a:rPr>
              <a:t>Customer Throughput</a:t>
            </a:r>
          </a:p>
        </p:txBody>
      </p:sp>
      <p:cxnSp>
        <p:nvCxnSpPr>
          <p:cNvPr id="16" name="Straight Arrow Connector 15">
            <a:extLst>
              <a:ext uri="{FF2B5EF4-FFF2-40B4-BE49-F238E27FC236}">
                <a16:creationId xmlns:a16="http://schemas.microsoft.com/office/drawing/2014/main" id="{E9DA6251-F22C-CE9C-1695-B81C900FF34C}"/>
              </a:ext>
            </a:extLst>
          </p:cNvPr>
          <p:cNvCxnSpPr>
            <a:cxnSpLocks/>
            <a:stCxn id="15" idx="0"/>
            <a:endCxn id="13" idx="2"/>
          </p:cNvCxnSpPr>
          <p:nvPr/>
        </p:nvCxnSpPr>
        <p:spPr>
          <a:xfrm flipH="1" flipV="1">
            <a:off x="5848461" y="2347037"/>
            <a:ext cx="4902" cy="510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
            <a:extLst>
              <a:ext uri="{FF2B5EF4-FFF2-40B4-BE49-F238E27FC236}">
                <a16:creationId xmlns:a16="http://schemas.microsoft.com/office/drawing/2014/main" id="{02A3D0A5-FF6C-8B80-50C6-A4F972213CA2}"/>
              </a:ext>
            </a:extLst>
          </p:cNvPr>
          <p:cNvSpPr/>
          <p:nvPr/>
        </p:nvSpPr>
        <p:spPr>
          <a:xfrm>
            <a:off x="3645218" y="3904377"/>
            <a:ext cx="1415187" cy="467946"/>
          </a:xfrm>
          <a:prstGeom prst="roundRect">
            <a:avLst/>
          </a:prstGeom>
          <a:solidFill>
            <a:srgbClr val="AFD2FF"/>
          </a:solidFill>
          <a:ln>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100">
                <a:solidFill>
                  <a:schemeClr val="bg1">
                    <a:lumMod val="10000"/>
                  </a:schemeClr>
                </a:solidFill>
              </a:rPr>
              <a:t>No. of seats</a:t>
            </a:r>
          </a:p>
        </p:txBody>
      </p:sp>
      <p:sp>
        <p:nvSpPr>
          <p:cNvPr id="18" name="Rounded Rectangle 27">
            <a:extLst>
              <a:ext uri="{FF2B5EF4-FFF2-40B4-BE49-F238E27FC236}">
                <a16:creationId xmlns:a16="http://schemas.microsoft.com/office/drawing/2014/main" id="{B2954CB0-0A37-6957-6691-BD7CF08E26A0}"/>
              </a:ext>
            </a:extLst>
          </p:cNvPr>
          <p:cNvSpPr/>
          <p:nvPr/>
        </p:nvSpPr>
        <p:spPr>
          <a:xfrm>
            <a:off x="1238801" y="2907943"/>
            <a:ext cx="1315947" cy="445711"/>
          </a:xfrm>
          <a:prstGeom prst="roundRect">
            <a:avLst/>
          </a:prstGeom>
          <a:solidFill>
            <a:srgbClr val="AFD2FF"/>
          </a:solidFill>
          <a:ln>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8"/>
            <a:r>
              <a:rPr lang="en-US" sz="1100">
                <a:solidFill>
                  <a:srgbClr val="F6EFEB">
                    <a:lumMod val="10000"/>
                  </a:srgbClr>
                </a:solidFill>
                <a:latin typeface="Arial"/>
              </a:rPr>
              <a:t>Buffet Dining Duration</a:t>
            </a:r>
          </a:p>
        </p:txBody>
      </p:sp>
      <p:cxnSp>
        <p:nvCxnSpPr>
          <p:cNvPr id="19" name="Straight Arrow Connector 18">
            <a:extLst>
              <a:ext uri="{FF2B5EF4-FFF2-40B4-BE49-F238E27FC236}">
                <a16:creationId xmlns:a16="http://schemas.microsoft.com/office/drawing/2014/main" id="{42F7ABE6-2220-0991-2CFC-5D898147586F}"/>
              </a:ext>
            </a:extLst>
          </p:cNvPr>
          <p:cNvCxnSpPr>
            <a:cxnSpLocks/>
            <a:stCxn id="18" idx="3"/>
            <a:endCxn id="20" idx="1"/>
          </p:cNvCxnSpPr>
          <p:nvPr/>
        </p:nvCxnSpPr>
        <p:spPr>
          <a:xfrm flipV="1">
            <a:off x="2554748" y="3125707"/>
            <a:ext cx="880114" cy="5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47">
            <a:extLst>
              <a:ext uri="{FF2B5EF4-FFF2-40B4-BE49-F238E27FC236}">
                <a16:creationId xmlns:a16="http://schemas.microsoft.com/office/drawing/2014/main" id="{8FB0722E-3EC4-EE12-F3D4-7E26AC11804D}"/>
              </a:ext>
            </a:extLst>
          </p:cNvPr>
          <p:cNvSpPr/>
          <p:nvPr/>
        </p:nvSpPr>
        <p:spPr>
          <a:xfrm>
            <a:off x="3434862" y="2891734"/>
            <a:ext cx="1315946" cy="467946"/>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defTabSz="914378"/>
            <a:r>
              <a:rPr lang="en-US" sz="1100">
                <a:solidFill>
                  <a:srgbClr val="F6EFEB">
                    <a:lumMod val="10000"/>
                  </a:srgbClr>
                </a:solidFill>
                <a:latin typeface="Arial"/>
              </a:rPr>
              <a:t>Occupancy Rate</a:t>
            </a:r>
            <a:endParaRPr lang="en-US" sz="1100"/>
          </a:p>
        </p:txBody>
      </p:sp>
      <p:cxnSp>
        <p:nvCxnSpPr>
          <p:cNvPr id="21" name="Straight Arrow Connector 20">
            <a:extLst>
              <a:ext uri="{FF2B5EF4-FFF2-40B4-BE49-F238E27FC236}">
                <a16:creationId xmlns:a16="http://schemas.microsoft.com/office/drawing/2014/main" id="{E1AFF060-7B9E-38DF-305B-54E2D70711E4}"/>
              </a:ext>
            </a:extLst>
          </p:cNvPr>
          <p:cNvCxnSpPr>
            <a:cxnSpLocks/>
            <a:stCxn id="5" idx="0"/>
            <a:endCxn id="15" idx="2"/>
          </p:cNvCxnSpPr>
          <p:nvPr/>
        </p:nvCxnSpPr>
        <p:spPr>
          <a:xfrm flipV="1">
            <a:off x="5848462" y="3404203"/>
            <a:ext cx="4901" cy="1000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C3756A-A3FE-F634-7351-DC8475781D5E}"/>
              </a:ext>
            </a:extLst>
          </p:cNvPr>
          <p:cNvCxnSpPr>
            <a:cxnSpLocks/>
            <a:stCxn id="17" idx="0"/>
            <a:endCxn id="15" idx="2"/>
          </p:cNvCxnSpPr>
          <p:nvPr/>
        </p:nvCxnSpPr>
        <p:spPr>
          <a:xfrm flipV="1">
            <a:off x="4352812" y="3404203"/>
            <a:ext cx="1500551" cy="500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7">
            <a:extLst>
              <a:ext uri="{FF2B5EF4-FFF2-40B4-BE49-F238E27FC236}">
                <a16:creationId xmlns:a16="http://schemas.microsoft.com/office/drawing/2014/main" id="{B79640FF-76B6-3254-9CFD-E533EC8E17C3}"/>
              </a:ext>
            </a:extLst>
          </p:cNvPr>
          <p:cNvSpPr/>
          <p:nvPr/>
        </p:nvSpPr>
        <p:spPr>
          <a:xfrm>
            <a:off x="1238801" y="3438678"/>
            <a:ext cx="1315947" cy="445711"/>
          </a:xfrm>
          <a:prstGeom prst="roundRect">
            <a:avLst/>
          </a:prstGeom>
          <a:solidFill>
            <a:srgbClr val="AFD2FF"/>
          </a:solidFill>
          <a:ln>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914378"/>
            <a:r>
              <a:rPr lang="en-US" sz="1100">
                <a:solidFill>
                  <a:srgbClr val="F6EFEB">
                    <a:lumMod val="10000"/>
                  </a:srgbClr>
                </a:solidFill>
                <a:latin typeface="Arial"/>
              </a:rPr>
              <a:t>Customer Dining Duration</a:t>
            </a:r>
          </a:p>
        </p:txBody>
      </p:sp>
      <p:cxnSp>
        <p:nvCxnSpPr>
          <p:cNvPr id="24" name="Straight Arrow Connector 23">
            <a:extLst>
              <a:ext uri="{FF2B5EF4-FFF2-40B4-BE49-F238E27FC236}">
                <a16:creationId xmlns:a16="http://schemas.microsoft.com/office/drawing/2014/main" id="{6EA59112-9308-6FE4-4102-3F0C5F91A35E}"/>
              </a:ext>
            </a:extLst>
          </p:cNvPr>
          <p:cNvCxnSpPr>
            <a:cxnSpLocks/>
            <a:stCxn id="23" idx="3"/>
            <a:endCxn id="20" idx="1"/>
          </p:cNvCxnSpPr>
          <p:nvPr/>
        </p:nvCxnSpPr>
        <p:spPr>
          <a:xfrm flipV="1">
            <a:off x="2554748" y="3125707"/>
            <a:ext cx="880114" cy="535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5" name="Picture 414">
            <a:extLst>
              <a:ext uri="{FF2B5EF4-FFF2-40B4-BE49-F238E27FC236}">
                <a16:creationId xmlns:a16="http://schemas.microsoft.com/office/drawing/2014/main" id="{E980DCAC-B4EA-BBE0-9EDF-9BC8599E745C}"/>
              </a:ext>
            </a:extLst>
          </p:cNvPr>
          <p:cNvPicPr preferRelativeResize="0">
            <a:picLocks/>
          </p:cNvPicPr>
          <p:nvPr/>
        </p:nvPicPr>
        <p:blipFill>
          <a:blip r:embed="rId3"/>
          <a:stretch>
            <a:fillRect/>
          </a:stretch>
        </p:blipFill>
        <p:spPr>
          <a:xfrm>
            <a:off x="75031" y="438321"/>
            <a:ext cx="3145247" cy="2133429"/>
          </a:xfrm>
          <a:prstGeom prst="rect">
            <a:avLst/>
          </a:prstGeom>
          <a:ln w="19050">
            <a:solidFill>
              <a:srgbClr val="110303"/>
            </a:solidFill>
          </a:ln>
        </p:spPr>
      </p:pic>
    </p:spTree>
    <p:extLst>
      <p:ext uri="{BB962C8B-B14F-4D97-AF65-F5344CB8AC3E}">
        <p14:creationId xmlns:p14="http://schemas.microsoft.com/office/powerpoint/2010/main" val="713010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91DC3DD3-997D-3039-D416-A3A5907F1F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491E4A-5736-FE75-9E25-304B7A95254D}"/>
              </a:ext>
            </a:extLst>
          </p:cNvPr>
          <p:cNvSpPr txBox="1"/>
          <p:nvPr/>
        </p:nvSpPr>
        <p:spPr>
          <a:xfrm>
            <a:off x="984389" y="425700"/>
            <a:ext cx="7547364" cy="4785926"/>
          </a:xfrm>
          <a:prstGeom prst="rect">
            <a:avLst/>
          </a:prstGeom>
          <a:noFill/>
        </p:spPr>
        <p:txBody>
          <a:bodyPr wrap="square">
            <a:spAutoFit/>
          </a:bodyPr>
          <a:lstStyle/>
          <a:p>
            <a:r>
              <a:rPr lang="en-US" sz="1200" b="1" u="sng">
                <a:solidFill>
                  <a:srgbClr val="110303"/>
                </a:solidFill>
              </a:rPr>
              <a:t>Objectives: </a:t>
            </a:r>
            <a:br>
              <a:rPr lang="en-US" sz="1200">
                <a:solidFill>
                  <a:srgbClr val="110303"/>
                </a:solidFill>
              </a:rPr>
            </a:br>
            <a:r>
              <a:rPr lang="en-US" sz="1200">
                <a:solidFill>
                  <a:srgbClr val="110303"/>
                </a:solidFill>
              </a:rPr>
              <a:t>1) To analyze how changes in </a:t>
            </a:r>
            <a:r>
              <a:rPr lang="en-US" sz="1200" b="1">
                <a:solidFill>
                  <a:srgbClr val="110303"/>
                </a:solidFill>
              </a:rPr>
              <a:t>uncontrollable</a:t>
            </a:r>
            <a:r>
              <a:rPr lang="en-US" sz="1200">
                <a:solidFill>
                  <a:srgbClr val="110303"/>
                </a:solidFill>
              </a:rPr>
              <a:t> factors (Cost, Demand) affect the model’s main output (Profit). </a:t>
            </a:r>
            <a:br>
              <a:rPr lang="en-US" sz="1200" b="1">
                <a:solidFill>
                  <a:srgbClr val="110303"/>
                </a:solidFill>
              </a:rPr>
            </a:br>
            <a:r>
              <a:rPr lang="en-US" sz="1200">
                <a:solidFill>
                  <a:srgbClr val="110303"/>
                </a:solidFill>
              </a:rPr>
              <a:t>2) Evaluating and comparing </a:t>
            </a:r>
            <a:r>
              <a:rPr lang="en-US" sz="1200" b="1">
                <a:solidFill>
                  <a:srgbClr val="110303"/>
                </a:solidFill>
              </a:rPr>
              <a:t>performance measures </a:t>
            </a:r>
            <a:r>
              <a:rPr lang="en-US" sz="1200">
                <a:solidFill>
                  <a:srgbClr val="110303"/>
                </a:solidFill>
              </a:rPr>
              <a:t>(Revenue, Total Cost) when current controllable factors changes. Determine best price to set based on business pricing to obtain </a:t>
            </a:r>
            <a:r>
              <a:rPr lang="en-US" sz="1200" b="1">
                <a:solidFill>
                  <a:srgbClr val="110303"/>
                </a:solidFill>
              </a:rPr>
              <a:t>optimal profit</a:t>
            </a:r>
            <a:r>
              <a:rPr lang="en-US" sz="1200">
                <a:solidFill>
                  <a:srgbClr val="110303"/>
                </a:solidFill>
              </a:rPr>
              <a:t>.</a:t>
            </a:r>
          </a:p>
          <a:p>
            <a:pPr lvl="1"/>
            <a:endParaRPr lang="en-US" sz="1000">
              <a:solidFill>
                <a:srgbClr val="110303"/>
              </a:solidFill>
            </a:endParaRPr>
          </a:p>
          <a:p>
            <a:pPr lvl="1"/>
            <a:r>
              <a:rPr lang="en-US" sz="1200" b="1" u="sng">
                <a:solidFill>
                  <a:srgbClr val="110303"/>
                </a:solidFill>
              </a:rPr>
              <a:t>Assumptions made for Models</a:t>
            </a:r>
          </a:p>
          <a:p>
            <a:pPr lvl="1"/>
            <a:r>
              <a:rPr lang="en-US" sz="1100" b="1" i="1">
                <a:solidFill>
                  <a:srgbClr val="110303"/>
                </a:solidFill>
              </a:rPr>
              <a:t>Base price and Dining</a:t>
            </a:r>
          </a:p>
          <a:p>
            <a:pPr marL="171450" lvl="1" indent="-171450">
              <a:buFont typeface="Arial" panose="020B0604020202020204" pitchFamily="34" charset="0"/>
              <a:buChar char="•"/>
            </a:pPr>
            <a:r>
              <a:rPr lang="en-US" sz="1100">
                <a:solidFill>
                  <a:srgbClr val="110303"/>
                </a:solidFill>
              </a:rPr>
              <a:t>Lunch and Dinner pricing are obtained from industry 5* hotel prices and averaged to represent the model’s weekday and weekend prices.</a:t>
            </a:r>
          </a:p>
          <a:p>
            <a:pPr marL="171450" lvl="1" indent="-171450">
              <a:buFont typeface="Arial" panose="020B0604020202020204" pitchFamily="34" charset="0"/>
              <a:buChar char="•"/>
            </a:pPr>
            <a:r>
              <a:rPr lang="en-US" sz="1100">
                <a:solidFill>
                  <a:srgbClr val="110303"/>
                </a:solidFill>
              </a:rPr>
              <a:t>1.5hrs used for customer dining duration where customers will stay for the entire duration</a:t>
            </a:r>
          </a:p>
          <a:p>
            <a:pPr lvl="1"/>
            <a:r>
              <a:rPr lang="en-US" sz="1100" b="1" i="1">
                <a:solidFill>
                  <a:srgbClr val="110303"/>
                </a:solidFill>
              </a:rPr>
              <a:t>Costs</a:t>
            </a:r>
          </a:p>
          <a:p>
            <a:pPr marL="171450" lvl="1" indent="-171450">
              <a:buFont typeface="Arial" panose="020B0604020202020204" pitchFamily="34" charset="0"/>
              <a:buChar char="•"/>
            </a:pPr>
            <a:r>
              <a:rPr lang="en-US" sz="1100">
                <a:solidFill>
                  <a:srgbClr val="110303"/>
                </a:solidFill>
              </a:rPr>
              <a:t>Fixed, variable and ingredient cost is obtained for average % from industry based on revenue.</a:t>
            </a:r>
          </a:p>
          <a:p>
            <a:pPr lvl="1"/>
            <a:r>
              <a:rPr lang="en-US" sz="1100" b="1" i="1">
                <a:solidFill>
                  <a:srgbClr val="110303"/>
                </a:solidFill>
              </a:rPr>
              <a:t>Occupancy Rate</a:t>
            </a:r>
          </a:p>
          <a:p>
            <a:pPr marL="171450" lvl="1" indent="-171450">
              <a:buFont typeface="Arial" panose="020B0604020202020204" pitchFamily="34" charset="0"/>
              <a:buChar char="•"/>
            </a:pPr>
            <a:r>
              <a:rPr lang="en-US" sz="1100">
                <a:solidFill>
                  <a:srgbClr val="110303"/>
                </a:solidFill>
              </a:rPr>
              <a:t>Occupancy rate is based on how many customers will occupy each seat during the whole day.</a:t>
            </a:r>
          </a:p>
          <a:p>
            <a:pPr lvl="1"/>
            <a:endParaRPr lang="en-US" sz="1000">
              <a:solidFill>
                <a:srgbClr val="110303"/>
              </a:solidFill>
            </a:endParaRPr>
          </a:p>
          <a:p>
            <a:pPr lvl="1"/>
            <a:r>
              <a:rPr lang="en-US" sz="1100" b="1" u="sng">
                <a:solidFill>
                  <a:srgbClr val="110303"/>
                </a:solidFill>
              </a:rPr>
              <a:t>Excel Workings</a:t>
            </a:r>
          </a:p>
          <a:p>
            <a:pPr lvl="1"/>
            <a:r>
              <a:rPr lang="en-US" sz="1100" b="1" i="1">
                <a:solidFill>
                  <a:srgbClr val="110303"/>
                </a:solidFill>
              </a:rPr>
              <a:t>Demand Curve</a:t>
            </a:r>
          </a:p>
          <a:p>
            <a:pPr marL="171450" indent="-171450">
              <a:buFont typeface="Arial" panose="020B0604020202020204" pitchFamily="34" charset="0"/>
              <a:buChar char="•"/>
            </a:pPr>
            <a:r>
              <a:rPr lang="en-US" sz="1100">
                <a:solidFill>
                  <a:srgbClr val="110303"/>
                </a:solidFill>
              </a:rPr>
              <a:t>Graphs is based on weekday and weekend prices as a whole. (Lunch + Dinner averaged and combined)</a:t>
            </a:r>
          </a:p>
          <a:p>
            <a:pPr marL="171450" lvl="1" indent="-171450">
              <a:buFont typeface="Arial" panose="020B0604020202020204" pitchFamily="34" charset="0"/>
              <a:buChar char="•"/>
            </a:pPr>
            <a:r>
              <a:rPr lang="en-US" sz="1100">
                <a:solidFill>
                  <a:srgbClr val="110303"/>
                </a:solidFill>
              </a:rPr>
              <a:t>For every $10 price increase, weekday demand drops by 5% and weekend demand drops by 4%.</a:t>
            </a:r>
          </a:p>
          <a:p>
            <a:pPr marL="171450" lvl="1" indent="-171450">
              <a:buFont typeface="Arial" panose="020B0604020202020204" pitchFamily="34" charset="0"/>
              <a:buChar char="•"/>
            </a:pPr>
            <a:r>
              <a:rPr lang="en-US" sz="1100">
                <a:solidFill>
                  <a:srgbClr val="110303"/>
                </a:solidFill>
              </a:rPr>
              <a:t>Equation of curve will be linear.</a:t>
            </a:r>
          </a:p>
          <a:p>
            <a:pPr lvl="1"/>
            <a:endParaRPr lang="en-US" sz="1000">
              <a:solidFill>
                <a:srgbClr val="110303"/>
              </a:solidFill>
            </a:endParaRPr>
          </a:p>
          <a:p>
            <a:pPr lvl="1"/>
            <a:r>
              <a:rPr lang="en-US" sz="1100" b="1" i="1">
                <a:solidFill>
                  <a:srgbClr val="110303"/>
                </a:solidFill>
              </a:rPr>
              <a:t>Sensitivity Analysis</a:t>
            </a:r>
          </a:p>
          <a:p>
            <a:pPr marL="171450" lvl="1" indent="-171450">
              <a:buFont typeface="Arial" panose="020B0604020202020204" pitchFamily="34" charset="0"/>
              <a:buChar char="•"/>
            </a:pPr>
            <a:r>
              <a:rPr lang="en-US" sz="1100">
                <a:solidFill>
                  <a:srgbClr val="110303"/>
                </a:solidFill>
              </a:rPr>
              <a:t>Percentage change of each cost will be by increment/decrements of 1%.</a:t>
            </a:r>
          </a:p>
          <a:p>
            <a:pPr lvl="1"/>
            <a:endParaRPr lang="en-US" sz="1000">
              <a:solidFill>
                <a:srgbClr val="110303"/>
              </a:solidFill>
            </a:endParaRPr>
          </a:p>
          <a:p>
            <a:pPr lvl="1"/>
            <a:r>
              <a:rPr lang="en-US" sz="1100" b="1" i="1">
                <a:solidFill>
                  <a:srgbClr val="110303"/>
                </a:solidFill>
              </a:rPr>
              <a:t>Tradeoff Analysis</a:t>
            </a:r>
          </a:p>
          <a:p>
            <a:pPr marL="171450" lvl="1" indent="-171450">
              <a:buFont typeface="Arial" panose="020B0604020202020204" pitchFamily="34" charset="0"/>
              <a:buChar char="•"/>
            </a:pPr>
            <a:r>
              <a:rPr lang="en-US" sz="1100">
                <a:solidFill>
                  <a:srgbClr val="110303"/>
                </a:solidFill>
              </a:rPr>
              <a:t>Only best price for profit will be calculated instead of buffet/customer dining duration and no. of seats to lead of to next Module.</a:t>
            </a:r>
            <a:endParaRPr lang="en-SG" sz="1100">
              <a:solidFill>
                <a:srgbClr val="110303"/>
              </a:solidFill>
            </a:endParaRPr>
          </a:p>
        </p:txBody>
      </p:sp>
      <p:sp>
        <p:nvSpPr>
          <p:cNvPr id="5" name="Google Shape;399;p37">
            <a:extLst>
              <a:ext uri="{FF2B5EF4-FFF2-40B4-BE49-F238E27FC236}">
                <a16:creationId xmlns:a16="http://schemas.microsoft.com/office/drawing/2014/main" id="{C2F75E17-279B-9794-3C8A-B0521089485C}"/>
              </a:ext>
            </a:extLst>
          </p:cNvPr>
          <p:cNvSpPr txBox="1">
            <a:spLocks/>
          </p:cNvSpPr>
          <p:nvPr/>
        </p:nvSpPr>
        <p:spPr>
          <a:xfrm>
            <a:off x="0" y="-54034"/>
            <a:ext cx="9288379" cy="4479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Averia Serif Libre"/>
              <a:buNone/>
              <a:defRPr sz="3500" b="0" i="0" u="none" strike="noStrike" cap="none">
                <a:solidFill>
                  <a:schemeClr val="accent1"/>
                </a:solidFill>
                <a:latin typeface="Averia Serif Libre"/>
                <a:ea typeface="Averia Serif Libre"/>
                <a:cs typeface="Averia Serif Libre"/>
                <a:sym typeface="Averia Serif Libre"/>
              </a:defRPr>
            </a:lvl1pPr>
            <a:lvl2pPr marR="0" lvl="1"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2pPr>
            <a:lvl3pPr marR="0" lvl="2"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3pPr>
            <a:lvl4pPr marR="0" lvl="3"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4pPr>
            <a:lvl5pPr marR="0" lvl="4"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5pPr>
            <a:lvl6pPr marR="0" lvl="5"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6pPr>
            <a:lvl7pPr marR="0" lvl="6"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7pPr>
            <a:lvl8pPr marR="0" lvl="7"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8pPr>
            <a:lvl9pPr marR="0" lvl="8" algn="l" rtl="0">
              <a:lnSpc>
                <a:spcPct val="100000"/>
              </a:lnSpc>
              <a:spcBef>
                <a:spcPts val="0"/>
              </a:spcBef>
              <a:spcAft>
                <a:spcPts val="0"/>
              </a:spcAft>
              <a:buClr>
                <a:schemeClr val="dk1"/>
              </a:buClr>
              <a:buSzPts val="3500"/>
              <a:buFont typeface="Averia Serif Libre"/>
              <a:buNone/>
              <a:defRPr sz="3500" b="0" i="0" u="none" strike="noStrike" cap="none">
                <a:solidFill>
                  <a:schemeClr val="dk1"/>
                </a:solidFill>
                <a:latin typeface="Averia Serif Libre"/>
                <a:ea typeface="Averia Serif Libre"/>
                <a:cs typeface="Averia Serif Libre"/>
                <a:sym typeface="Averia Serif Libre"/>
              </a:defRPr>
            </a:lvl9pPr>
          </a:lstStyle>
          <a:p>
            <a:r>
              <a:rPr lang="en-SG" sz="2400"/>
              <a:t>Module 1: Business Resilience and Pricing Optimization</a:t>
            </a:r>
          </a:p>
        </p:txBody>
      </p:sp>
    </p:spTree>
    <p:extLst>
      <p:ext uri="{BB962C8B-B14F-4D97-AF65-F5344CB8AC3E}">
        <p14:creationId xmlns:p14="http://schemas.microsoft.com/office/powerpoint/2010/main" val="3869776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7D01F3A5-F1F2-FE47-E18E-5C75CA4EB68B}"/>
            </a:ext>
          </a:extLst>
        </p:cNvPr>
        <p:cNvGrpSpPr/>
        <p:nvPr/>
      </p:nvGrpSpPr>
      <p:grpSpPr>
        <a:xfrm>
          <a:off x="0" y="0"/>
          <a:ext cx="0" cy="0"/>
          <a:chOff x="0" y="0"/>
          <a:chExt cx="0" cy="0"/>
        </a:xfrm>
      </p:grpSpPr>
      <p:sp>
        <p:nvSpPr>
          <p:cNvPr id="399" name="Google Shape;399;p37">
            <a:extLst>
              <a:ext uri="{FF2B5EF4-FFF2-40B4-BE49-F238E27FC236}">
                <a16:creationId xmlns:a16="http://schemas.microsoft.com/office/drawing/2014/main" id="{0F95080F-68A1-675A-5E7A-442726ED8193}"/>
              </a:ext>
            </a:extLst>
          </p:cNvPr>
          <p:cNvSpPr txBox="1">
            <a:spLocks noGrp="1"/>
          </p:cNvSpPr>
          <p:nvPr>
            <p:ph type="title"/>
          </p:nvPr>
        </p:nvSpPr>
        <p:spPr>
          <a:xfrm>
            <a:off x="744275" y="-85059"/>
            <a:ext cx="7081284" cy="59542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SG" sz="2800"/>
              <a:t>Module 2: Marketing Pricing Strategy</a:t>
            </a:r>
          </a:p>
        </p:txBody>
      </p:sp>
      <p:sp>
        <p:nvSpPr>
          <p:cNvPr id="26" name="Rounded Rectangle 25">
            <a:extLst>
              <a:ext uri="{FF2B5EF4-FFF2-40B4-BE49-F238E27FC236}">
                <a16:creationId xmlns:a16="http://schemas.microsoft.com/office/drawing/2014/main" id="{CC319AC0-E954-2E78-CF28-23359E456AB7}"/>
              </a:ext>
            </a:extLst>
          </p:cNvPr>
          <p:cNvSpPr/>
          <p:nvPr/>
        </p:nvSpPr>
        <p:spPr>
          <a:xfrm>
            <a:off x="5288758" y="4434773"/>
            <a:ext cx="929837" cy="572700"/>
          </a:xfrm>
          <a:prstGeom prst="roundRect">
            <a:avLst/>
          </a:prstGeom>
          <a:solidFill>
            <a:srgbClr val="AFD2FF"/>
          </a:solidFill>
          <a:ln>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8"/>
            <a:r>
              <a:rPr lang="en-US" sz="1100">
                <a:solidFill>
                  <a:srgbClr val="F6EFEB">
                    <a:lumMod val="10000"/>
                  </a:srgbClr>
                </a:solidFill>
                <a:latin typeface="Arial"/>
              </a:rPr>
              <a:t>Alcohol package</a:t>
            </a:r>
            <a:endParaRPr lang="en-US"/>
          </a:p>
        </p:txBody>
      </p:sp>
      <p:sp>
        <p:nvSpPr>
          <p:cNvPr id="27" name="Rounded Rectangle 26">
            <a:extLst>
              <a:ext uri="{FF2B5EF4-FFF2-40B4-BE49-F238E27FC236}">
                <a16:creationId xmlns:a16="http://schemas.microsoft.com/office/drawing/2014/main" id="{0D7A8813-718C-3B79-B346-8653C333AC05}"/>
              </a:ext>
            </a:extLst>
          </p:cNvPr>
          <p:cNvSpPr/>
          <p:nvPr/>
        </p:nvSpPr>
        <p:spPr>
          <a:xfrm>
            <a:off x="1278807" y="3804874"/>
            <a:ext cx="968475" cy="572698"/>
          </a:xfrm>
          <a:prstGeom prst="roundRect">
            <a:avLst/>
          </a:prstGeom>
          <a:solidFill>
            <a:srgbClr val="AFD2FF"/>
          </a:solidFill>
          <a:ln>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8"/>
            <a:r>
              <a:rPr lang="en-US" sz="1100">
                <a:solidFill>
                  <a:srgbClr val="F6EFEB">
                    <a:lumMod val="10000"/>
                  </a:srgbClr>
                </a:solidFill>
                <a:latin typeface="Arial"/>
              </a:rPr>
              <a:t>Buffet price</a:t>
            </a:r>
            <a:endParaRPr lang="en-US"/>
          </a:p>
        </p:txBody>
      </p:sp>
      <p:sp>
        <p:nvSpPr>
          <p:cNvPr id="28" name="Rounded Rectangle 27">
            <a:extLst>
              <a:ext uri="{FF2B5EF4-FFF2-40B4-BE49-F238E27FC236}">
                <a16:creationId xmlns:a16="http://schemas.microsoft.com/office/drawing/2014/main" id="{8C58B9BB-A3E3-0590-8E81-3F0B6EF58A21}"/>
              </a:ext>
            </a:extLst>
          </p:cNvPr>
          <p:cNvSpPr/>
          <p:nvPr/>
        </p:nvSpPr>
        <p:spPr>
          <a:xfrm>
            <a:off x="3944665" y="3610910"/>
            <a:ext cx="934914" cy="5727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Seating capacity</a:t>
            </a:r>
          </a:p>
        </p:txBody>
      </p:sp>
      <p:sp>
        <p:nvSpPr>
          <p:cNvPr id="29" name="Rounded Rectangle 28">
            <a:extLst>
              <a:ext uri="{FF2B5EF4-FFF2-40B4-BE49-F238E27FC236}">
                <a16:creationId xmlns:a16="http://schemas.microsoft.com/office/drawing/2014/main" id="{27AAB0E2-E5B7-3E01-C445-7642FE7FDD81}"/>
              </a:ext>
            </a:extLst>
          </p:cNvPr>
          <p:cNvSpPr/>
          <p:nvPr/>
        </p:nvSpPr>
        <p:spPr>
          <a:xfrm>
            <a:off x="2658570" y="2844679"/>
            <a:ext cx="872470" cy="572699"/>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Final price</a:t>
            </a:r>
          </a:p>
          <a:p>
            <a:pPr algn="ctr" defTabSz="914378"/>
            <a:r>
              <a:rPr lang="en-US" sz="1050">
                <a:solidFill>
                  <a:srgbClr val="F6EFEB">
                    <a:lumMod val="10000"/>
                  </a:srgbClr>
                </a:solidFill>
                <a:latin typeface="Arial"/>
              </a:rPr>
              <a:t>(after promo)</a:t>
            </a:r>
          </a:p>
        </p:txBody>
      </p:sp>
      <p:sp>
        <p:nvSpPr>
          <p:cNvPr id="31" name="Rounded Rectangle 30">
            <a:extLst>
              <a:ext uri="{FF2B5EF4-FFF2-40B4-BE49-F238E27FC236}">
                <a16:creationId xmlns:a16="http://schemas.microsoft.com/office/drawing/2014/main" id="{29410C8F-9DF0-28E8-4451-92F876EFB1F9}"/>
              </a:ext>
            </a:extLst>
          </p:cNvPr>
          <p:cNvSpPr/>
          <p:nvPr/>
        </p:nvSpPr>
        <p:spPr>
          <a:xfrm>
            <a:off x="3942328" y="2844679"/>
            <a:ext cx="968474" cy="572699"/>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Expected Demand</a:t>
            </a:r>
          </a:p>
        </p:txBody>
      </p:sp>
      <p:cxnSp>
        <p:nvCxnSpPr>
          <p:cNvPr id="32" name="Straight Arrow Connector 31">
            <a:extLst>
              <a:ext uri="{FF2B5EF4-FFF2-40B4-BE49-F238E27FC236}">
                <a16:creationId xmlns:a16="http://schemas.microsoft.com/office/drawing/2014/main" id="{D493FE34-E01F-563A-B222-DE8F8B51E906}"/>
              </a:ext>
            </a:extLst>
          </p:cNvPr>
          <p:cNvCxnSpPr>
            <a:cxnSpLocks/>
            <a:stCxn id="29" idx="3"/>
            <a:endCxn id="31" idx="1"/>
          </p:cNvCxnSpPr>
          <p:nvPr/>
        </p:nvCxnSpPr>
        <p:spPr>
          <a:xfrm>
            <a:off x="3531040" y="3131029"/>
            <a:ext cx="411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1CE746ED-BCAD-32EF-2C98-0D0FFAB6A998}"/>
              </a:ext>
            </a:extLst>
          </p:cNvPr>
          <p:cNvSpPr/>
          <p:nvPr/>
        </p:nvSpPr>
        <p:spPr>
          <a:xfrm>
            <a:off x="7805354" y="2844679"/>
            <a:ext cx="1093114" cy="572699"/>
          </a:xfrm>
          <a:prstGeom prst="round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Profit</a:t>
            </a:r>
          </a:p>
        </p:txBody>
      </p:sp>
      <p:cxnSp>
        <p:nvCxnSpPr>
          <p:cNvPr id="34" name="Straight Arrow Connector 33">
            <a:extLst>
              <a:ext uri="{FF2B5EF4-FFF2-40B4-BE49-F238E27FC236}">
                <a16:creationId xmlns:a16="http://schemas.microsoft.com/office/drawing/2014/main" id="{133B9DBD-8A82-E48B-6823-A8883D16D5FF}"/>
              </a:ext>
            </a:extLst>
          </p:cNvPr>
          <p:cNvCxnSpPr>
            <a:cxnSpLocks/>
            <a:stCxn id="31" idx="3"/>
            <a:endCxn id="35" idx="1"/>
          </p:cNvCxnSpPr>
          <p:nvPr/>
        </p:nvCxnSpPr>
        <p:spPr>
          <a:xfrm>
            <a:off x="4910802" y="3131029"/>
            <a:ext cx="4066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B044518D-D5BA-AB2B-B9E0-DA3B232F3B5A}"/>
              </a:ext>
            </a:extLst>
          </p:cNvPr>
          <p:cNvSpPr/>
          <p:nvPr/>
        </p:nvSpPr>
        <p:spPr>
          <a:xfrm>
            <a:off x="5317443" y="2844679"/>
            <a:ext cx="872470" cy="572699"/>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Customer volume</a:t>
            </a:r>
          </a:p>
        </p:txBody>
      </p:sp>
      <p:sp>
        <p:nvSpPr>
          <p:cNvPr id="36" name="Rounded Rectangle 35">
            <a:extLst>
              <a:ext uri="{FF2B5EF4-FFF2-40B4-BE49-F238E27FC236}">
                <a16:creationId xmlns:a16="http://schemas.microsoft.com/office/drawing/2014/main" id="{592414E2-C939-DE4E-C820-DDF14AD8DF4C}"/>
              </a:ext>
            </a:extLst>
          </p:cNvPr>
          <p:cNvSpPr/>
          <p:nvPr/>
        </p:nvSpPr>
        <p:spPr>
          <a:xfrm>
            <a:off x="1278808" y="2844680"/>
            <a:ext cx="968474" cy="572698"/>
          </a:xfrm>
          <a:prstGeom prst="roundRect">
            <a:avLst/>
          </a:prstGeom>
          <a:solidFill>
            <a:srgbClr val="AFD2FF"/>
          </a:solidFill>
          <a:ln>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914378"/>
            <a:r>
              <a:rPr lang="en-US" sz="1100">
                <a:solidFill>
                  <a:srgbClr val="F6EFEB">
                    <a:lumMod val="10000"/>
                  </a:srgbClr>
                </a:solidFill>
                <a:latin typeface="Arial"/>
              </a:rPr>
              <a:t>Promotion (discount given)</a:t>
            </a:r>
          </a:p>
        </p:txBody>
      </p:sp>
      <p:cxnSp>
        <p:nvCxnSpPr>
          <p:cNvPr id="37" name="Straight Arrow Connector 36">
            <a:extLst>
              <a:ext uri="{FF2B5EF4-FFF2-40B4-BE49-F238E27FC236}">
                <a16:creationId xmlns:a16="http://schemas.microsoft.com/office/drawing/2014/main" id="{740D2434-EDD9-9B05-CDD5-DC6AA0354940}"/>
              </a:ext>
            </a:extLst>
          </p:cNvPr>
          <p:cNvCxnSpPr>
            <a:cxnSpLocks/>
            <a:stCxn id="42" idx="3"/>
            <a:endCxn id="33" idx="1"/>
          </p:cNvCxnSpPr>
          <p:nvPr/>
        </p:nvCxnSpPr>
        <p:spPr>
          <a:xfrm>
            <a:off x="7506752" y="3131029"/>
            <a:ext cx="2986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ounded Rectangle 37">
            <a:extLst>
              <a:ext uri="{FF2B5EF4-FFF2-40B4-BE49-F238E27FC236}">
                <a16:creationId xmlns:a16="http://schemas.microsoft.com/office/drawing/2014/main" id="{40E239DA-44AD-3D0C-48E1-308B9EC96F99}"/>
              </a:ext>
            </a:extLst>
          </p:cNvPr>
          <p:cNvSpPr/>
          <p:nvPr/>
        </p:nvSpPr>
        <p:spPr>
          <a:xfrm>
            <a:off x="6566961" y="4434773"/>
            <a:ext cx="934914" cy="5727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Alcohol costs</a:t>
            </a:r>
          </a:p>
        </p:txBody>
      </p:sp>
      <p:cxnSp>
        <p:nvCxnSpPr>
          <p:cNvPr id="39" name="Straight Arrow Connector 38">
            <a:extLst>
              <a:ext uri="{FF2B5EF4-FFF2-40B4-BE49-F238E27FC236}">
                <a16:creationId xmlns:a16="http://schemas.microsoft.com/office/drawing/2014/main" id="{AF3B88E4-254D-97AE-B28A-684768D71CC7}"/>
              </a:ext>
            </a:extLst>
          </p:cNvPr>
          <p:cNvCxnSpPr>
            <a:cxnSpLocks/>
            <a:stCxn id="26" idx="3"/>
            <a:endCxn id="38" idx="1"/>
          </p:cNvCxnSpPr>
          <p:nvPr/>
        </p:nvCxnSpPr>
        <p:spPr>
          <a:xfrm>
            <a:off x="6218595" y="4721123"/>
            <a:ext cx="3483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E0128E2-47A0-34ED-A2D0-900C2B9373F5}"/>
              </a:ext>
            </a:extLst>
          </p:cNvPr>
          <p:cNvCxnSpPr>
            <a:cxnSpLocks/>
            <a:stCxn id="27" idx="0"/>
            <a:endCxn id="36" idx="2"/>
          </p:cNvCxnSpPr>
          <p:nvPr/>
        </p:nvCxnSpPr>
        <p:spPr>
          <a:xfrm flipV="1">
            <a:off x="1763045" y="3417378"/>
            <a:ext cx="0" cy="387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B3136D-D64B-52A7-57AA-F14E256A0791}"/>
              </a:ext>
            </a:extLst>
          </p:cNvPr>
          <p:cNvCxnSpPr>
            <a:cxnSpLocks/>
            <a:stCxn id="28" idx="3"/>
            <a:endCxn id="51" idx="1"/>
          </p:cNvCxnSpPr>
          <p:nvPr/>
        </p:nvCxnSpPr>
        <p:spPr>
          <a:xfrm>
            <a:off x="4879579" y="3897260"/>
            <a:ext cx="409180" cy="5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B9CFDFE-CBCC-DB21-F138-E010A5C2CCC9}"/>
              </a:ext>
            </a:extLst>
          </p:cNvPr>
          <p:cNvSpPr/>
          <p:nvPr/>
        </p:nvSpPr>
        <p:spPr>
          <a:xfrm>
            <a:off x="6421481" y="2844679"/>
            <a:ext cx="1085271" cy="572699"/>
          </a:xfrm>
          <a:prstGeom prst="round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Revenue</a:t>
            </a:r>
          </a:p>
        </p:txBody>
      </p:sp>
      <p:cxnSp>
        <p:nvCxnSpPr>
          <p:cNvPr id="43" name="Straight Arrow Connector 42">
            <a:extLst>
              <a:ext uri="{FF2B5EF4-FFF2-40B4-BE49-F238E27FC236}">
                <a16:creationId xmlns:a16="http://schemas.microsoft.com/office/drawing/2014/main" id="{A2E37076-0903-539A-7294-021E411E6E9D}"/>
              </a:ext>
            </a:extLst>
          </p:cNvPr>
          <p:cNvCxnSpPr>
            <a:cxnSpLocks/>
            <a:stCxn id="35" idx="3"/>
            <a:endCxn id="42" idx="1"/>
          </p:cNvCxnSpPr>
          <p:nvPr/>
        </p:nvCxnSpPr>
        <p:spPr>
          <a:xfrm>
            <a:off x="6189913" y="3131029"/>
            <a:ext cx="2315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91EA1C8B-5A1C-60BD-8A77-76C996A0E4F6}"/>
              </a:ext>
            </a:extLst>
          </p:cNvPr>
          <p:cNvCxnSpPr>
            <a:cxnSpLocks/>
            <a:stCxn id="38" idx="3"/>
            <a:endCxn id="33" idx="2"/>
          </p:cNvCxnSpPr>
          <p:nvPr/>
        </p:nvCxnSpPr>
        <p:spPr>
          <a:xfrm flipV="1">
            <a:off x="7501875" y="3417378"/>
            <a:ext cx="850036" cy="13037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65BE110-144B-6C60-9821-D789ACE6AD98}"/>
              </a:ext>
            </a:extLst>
          </p:cNvPr>
          <p:cNvCxnSpPr>
            <a:cxnSpLocks/>
            <a:stCxn id="36" idx="3"/>
            <a:endCxn id="29" idx="1"/>
          </p:cNvCxnSpPr>
          <p:nvPr/>
        </p:nvCxnSpPr>
        <p:spPr>
          <a:xfrm>
            <a:off x="2247282" y="3131029"/>
            <a:ext cx="411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568DEA7-3C8F-570C-824A-8049D6A6E41B}"/>
              </a:ext>
            </a:extLst>
          </p:cNvPr>
          <p:cNvCxnSpPr>
            <a:cxnSpLocks/>
            <a:stCxn id="51" idx="0"/>
            <a:endCxn id="35" idx="2"/>
          </p:cNvCxnSpPr>
          <p:nvPr/>
        </p:nvCxnSpPr>
        <p:spPr>
          <a:xfrm flipV="1">
            <a:off x="5753678" y="3417378"/>
            <a:ext cx="0" cy="198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8ACD150B-163C-3CF4-4B24-4497D2CB2494}"/>
              </a:ext>
            </a:extLst>
          </p:cNvPr>
          <p:cNvSpPr/>
          <p:nvPr/>
        </p:nvSpPr>
        <p:spPr>
          <a:xfrm>
            <a:off x="6566969" y="3710520"/>
            <a:ext cx="934914" cy="5727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Fixed costs</a:t>
            </a:r>
          </a:p>
        </p:txBody>
      </p:sp>
      <p:cxnSp>
        <p:nvCxnSpPr>
          <p:cNvPr id="49" name="Straight Arrow Connector 48">
            <a:extLst>
              <a:ext uri="{FF2B5EF4-FFF2-40B4-BE49-F238E27FC236}">
                <a16:creationId xmlns:a16="http://schemas.microsoft.com/office/drawing/2014/main" id="{F7EAD34E-C684-26D2-69A3-93765FF70824}"/>
              </a:ext>
            </a:extLst>
          </p:cNvPr>
          <p:cNvCxnSpPr>
            <a:cxnSpLocks/>
            <a:stCxn id="48" idx="3"/>
            <a:endCxn id="33" idx="2"/>
          </p:cNvCxnSpPr>
          <p:nvPr/>
        </p:nvCxnSpPr>
        <p:spPr>
          <a:xfrm flipV="1">
            <a:off x="7501883" y="3417378"/>
            <a:ext cx="850028" cy="579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7CCE0DA-25D8-EA5F-1D73-4FE2FE8B18F4}"/>
              </a:ext>
            </a:extLst>
          </p:cNvPr>
          <p:cNvCxnSpPr>
            <a:cxnSpLocks/>
            <a:stCxn id="26" idx="0"/>
            <a:endCxn id="51" idx="2"/>
          </p:cNvCxnSpPr>
          <p:nvPr/>
        </p:nvCxnSpPr>
        <p:spPr>
          <a:xfrm flipV="1">
            <a:off x="5753677" y="4189029"/>
            <a:ext cx="1" cy="245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a:extLst>
              <a:ext uri="{FF2B5EF4-FFF2-40B4-BE49-F238E27FC236}">
                <a16:creationId xmlns:a16="http://schemas.microsoft.com/office/drawing/2014/main" id="{62530E6B-2B3D-90DC-A968-3E928FFD55A5}"/>
              </a:ext>
            </a:extLst>
          </p:cNvPr>
          <p:cNvSpPr/>
          <p:nvPr/>
        </p:nvSpPr>
        <p:spPr>
          <a:xfrm>
            <a:off x="5288759" y="3616329"/>
            <a:ext cx="929837" cy="572700"/>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Occupancy rate</a:t>
            </a:r>
          </a:p>
        </p:txBody>
      </p:sp>
      <p:sp>
        <p:nvSpPr>
          <p:cNvPr id="444" name="Rounded Rectangle 443">
            <a:extLst>
              <a:ext uri="{FF2B5EF4-FFF2-40B4-BE49-F238E27FC236}">
                <a16:creationId xmlns:a16="http://schemas.microsoft.com/office/drawing/2014/main" id="{766527E1-BDEC-FF24-7260-B9CF02B97E0F}"/>
              </a:ext>
            </a:extLst>
          </p:cNvPr>
          <p:cNvSpPr/>
          <p:nvPr/>
        </p:nvSpPr>
        <p:spPr>
          <a:xfrm>
            <a:off x="6416604" y="2012471"/>
            <a:ext cx="1085271" cy="572699"/>
          </a:xfrm>
          <a:prstGeom prst="round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8"/>
            <a:r>
              <a:rPr lang="en-US" sz="1050">
                <a:solidFill>
                  <a:srgbClr val="F6EFEB">
                    <a:lumMod val="10000"/>
                  </a:srgbClr>
                </a:solidFill>
                <a:latin typeface="Arial"/>
              </a:rPr>
              <a:t>% </a:t>
            </a:r>
            <a:r>
              <a:rPr lang="en-US" sz="1050" err="1">
                <a:solidFill>
                  <a:srgbClr val="F6EFEB">
                    <a:lumMod val="10000"/>
                  </a:srgbClr>
                </a:solidFill>
                <a:latin typeface="Arial"/>
              </a:rPr>
              <a:t>utilisation</a:t>
            </a:r>
            <a:r>
              <a:rPr lang="en-US" sz="1050">
                <a:solidFill>
                  <a:srgbClr val="F6EFEB">
                    <a:lumMod val="10000"/>
                  </a:srgbClr>
                </a:solidFill>
                <a:latin typeface="Arial"/>
              </a:rPr>
              <a:t> rate of capacity</a:t>
            </a:r>
          </a:p>
        </p:txBody>
      </p:sp>
      <p:cxnSp>
        <p:nvCxnSpPr>
          <p:cNvPr id="445" name="Straight Arrow Connector 444">
            <a:extLst>
              <a:ext uri="{FF2B5EF4-FFF2-40B4-BE49-F238E27FC236}">
                <a16:creationId xmlns:a16="http://schemas.microsoft.com/office/drawing/2014/main" id="{EBE09D35-E070-66B6-CFB3-DA32648EEBDB}"/>
              </a:ext>
            </a:extLst>
          </p:cNvPr>
          <p:cNvCxnSpPr>
            <a:cxnSpLocks/>
            <a:stCxn id="35" idx="0"/>
            <a:endCxn id="444" idx="1"/>
          </p:cNvCxnSpPr>
          <p:nvPr/>
        </p:nvCxnSpPr>
        <p:spPr>
          <a:xfrm flipV="1">
            <a:off x="5753678" y="2298821"/>
            <a:ext cx="662926" cy="545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1" name="Picture 450" descr="A diagram of a black box&#10;&#10;AI-generated content may be incorrect.">
            <a:extLst>
              <a:ext uri="{FF2B5EF4-FFF2-40B4-BE49-F238E27FC236}">
                <a16:creationId xmlns:a16="http://schemas.microsoft.com/office/drawing/2014/main" id="{5477FD52-665B-CABC-C3A1-2AC6D7965E31}"/>
              </a:ext>
            </a:extLst>
          </p:cNvPr>
          <p:cNvPicPr>
            <a:picLocks noChangeAspect="1"/>
          </p:cNvPicPr>
          <p:nvPr/>
        </p:nvPicPr>
        <p:blipFill>
          <a:blip r:embed="rId3"/>
          <a:stretch>
            <a:fillRect/>
          </a:stretch>
        </p:blipFill>
        <p:spPr>
          <a:xfrm>
            <a:off x="1278807" y="506560"/>
            <a:ext cx="3493362" cy="2194944"/>
          </a:xfrm>
          <a:prstGeom prst="rect">
            <a:avLst/>
          </a:prstGeom>
          <a:ln>
            <a:solidFill>
              <a:srgbClr val="110303"/>
            </a:solidFill>
          </a:ln>
        </p:spPr>
      </p:pic>
    </p:spTree>
    <p:extLst>
      <p:ext uri="{BB962C8B-B14F-4D97-AF65-F5344CB8AC3E}">
        <p14:creationId xmlns:p14="http://schemas.microsoft.com/office/powerpoint/2010/main" val="91955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91DC3DD3-997D-3039-D416-A3A5907F1FBC}"/>
            </a:ext>
          </a:extLst>
        </p:cNvPr>
        <p:cNvGrpSpPr/>
        <p:nvPr/>
      </p:nvGrpSpPr>
      <p:grpSpPr>
        <a:xfrm>
          <a:off x="0" y="0"/>
          <a:ext cx="0" cy="0"/>
          <a:chOff x="0" y="0"/>
          <a:chExt cx="0" cy="0"/>
        </a:xfrm>
      </p:grpSpPr>
      <p:sp>
        <p:nvSpPr>
          <p:cNvPr id="399" name="Google Shape;399;p37">
            <a:extLst>
              <a:ext uri="{FF2B5EF4-FFF2-40B4-BE49-F238E27FC236}">
                <a16:creationId xmlns:a16="http://schemas.microsoft.com/office/drawing/2014/main" id="{E4FB5ACD-0FA6-4B64-47DE-FA877E54DD45}"/>
              </a:ext>
            </a:extLst>
          </p:cNvPr>
          <p:cNvSpPr txBox="1">
            <a:spLocks noGrp="1"/>
          </p:cNvSpPr>
          <p:nvPr>
            <p:ph type="title"/>
          </p:nvPr>
        </p:nvSpPr>
        <p:spPr>
          <a:xfrm>
            <a:off x="744275" y="-85059"/>
            <a:ext cx="7081284" cy="5954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a:t>Module 2: Marketing Pricing Strategy</a:t>
            </a:r>
          </a:p>
        </p:txBody>
      </p:sp>
      <p:sp>
        <p:nvSpPr>
          <p:cNvPr id="3" name="TextBox 2">
            <a:extLst>
              <a:ext uri="{FF2B5EF4-FFF2-40B4-BE49-F238E27FC236}">
                <a16:creationId xmlns:a16="http://schemas.microsoft.com/office/drawing/2014/main" id="{7C337E06-DFF7-3164-1B4D-A4F2136CC22D}"/>
              </a:ext>
            </a:extLst>
          </p:cNvPr>
          <p:cNvSpPr txBox="1"/>
          <p:nvPr/>
        </p:nvSpPr>
        <p:spPr>
          <a:xfrm>
            <a:off x="909771" y="426401"/>
            <a:ext cx="7571620" cy="3862596"/>
          </a:xfrm>
          <a:prstGeom prst="rect">
            <a:avLst/>
          </a:prstGeom>
          <a:noFill/>
        </p:spPr>
        <p:txBody>
          <a:bodyPr wrap="square">
            <a:spAutoFit/>
          </a:bodyPr>
          <a:lstStyle/>
          <a:p>
            <a:pPr lvl="1"/>
            <a:r>
              <a:rPr lang="en-US" sz="1400" b="1" u="sng"/>
              <a:t>Assumptions made</a:t>
            </a:r>
          </a:p>
          <a:p>
            <a:pPr lvl="1"/>
            <a:r>
              <a:rPr lang="en-US" sz="1100" b="1">
                <a:solidFill>
                  <a:srgbClr val="525252"/>
                </a:solidFill>
              </a:rPr>
              <a:t>Base price</a:t>
            </a:r>
          </a:p>
          <a:p>
            <a:pPr marL="171450" lvl="1" indent="-171450">
              <a:buFont typeface="Arial" panose="020B0604020202020204" pitchFamily="34" charset="0"/>
              <a:buChar char="•"/>
            </a:pPr>
            <a:r>
              <a:rPr lang="en-SG" sz="1100"/>
              <a:t>Fixed base price per category e.g. weekday vs weekend vs holiday (based on sensitivity analysis  on best price)</a:t>
            </a:r>
          </a:p>
          <a:p>
            <a:pPr marL="171450" lvl="1" indent="-171450">
              <a:buFont typeface="Arial" panose="020B0604020202020204" pitchFamily="34" charset="0"/>
              <a:buChar char="•"/>
            </a:pPr>
            <a:r>
              <a:rPr lang="en-SG" sz="1100"/>
              <a:t>Weekends and holidays have the same base price</a:t>
            </a:r>
          </a:p>
          <a:p>
            <a:pPr lvl="1"/>
            <a:endParaRPr lang="en-US" sz="300" b="1"/>
          </a:p>
          <a:p>
            <a:pPr lvl="1"/>
            <a:r>
              <a:rPr lang="en-US" sz="1100" b="1">
                <a:solidFill>
                  <a:srgbClr val="525252"/>
                </a:solidFill>
              </a:rPr>
              <a:t>Costs (fixed)</a:t>
            </a:r>
          </a:p>
          <a:p>
            <a:pPr marL="171450" lvl="0" indent="-171450">
              <a:buClrTx/>
              <a:buFont typeface="Arial" panose="020B0604020202020204" pitchFamily="34" charset="0"/>
              <a:buChar char="•"/>
              <a:defRPr/>
            </a:pPr>
            <a:r>
              <a:rPr lang="en-SG" sz="1100"/>
              <a:t>Fixed cost (as % of max revenue): 7.5%  Full Timers, 17.5% rental</a:t>
            </a:r>
          </a:p>
          <a:p>
            <a:pPr marL="171450" lvl="0" indent="-171450">
              <a:buClrTx/>
              <a:buFont typeface="Arial" panose="020B0604020202020204" pitchFamily="34" charset="0"/>
              <a:buChar char="•"/>
              <a:defRPr/>
            </a:pPr>
            <a:r>
              <a:rPr lang="en-SG" sz="1100"/>
              <a:t>Variable cost (as % of total revenue): 31.5% ingredient cost, 5.5% Part Timers, 5% utilities</a:t>
            </a:r>
          </a:p>
          <a:p>
            <a:pPr marL="171450" lvl="0" indent="-171450">
              <a:buClrTx/>
              <a:buFont typeface="Arial" panose="020B0604020202020204" pitchFamily="34" charset="0"/>
              <a:buChar char="•"/>
              <a:defRPr/>
            </a:pPr>
            <a:r>
              <a:rPr lang="en-SG" sz="1100"/>
              <a:t>Alcohol cost fixed rate (as % of alcohol revenue): 30%</a:t>
            </a:r>
          </a:p>
          <a:p>
            <a:pPr lvl="0">
              <a:buClrTx/>
              <a:defRPr/>
            </a:pPr>
            <a:endParaRPr lang="en-SG" sz="300"/>
          </a:p>
          <a:p>
            <a:r>
              <a:rPr lang="en-SG" sz="1100" b="1">
                <a:solidFill>
                  <a:srgbClr val="525252"/>
                </a:solidFill>
              </a:rPr>
              <a:t>Operations</a:t>
            </a:r>
          </a:p>
          <a:p>
            <a:pPr marL="171450" indent="-171450">
              <a:buFont typeface="Arial" panose="020B0604020202020204" pitchFamily="34" charset="0"/>
              <a:buChar char="•"/>
            </a:pPr>
            <a:r>
              <a:rPr lang="en-SG" sz="1100"/>
              <a:t>Daily occupancy rate per seat consistent across weekday, weekend and holiday (based on same rates as sensitivity analysis), based on same operating hours</a:t>
            </a:r>
            <a:endParaRPr lang="en-SG" sz="1100">
              <a:solidFill>
                <a:srgbClr val="525252"/>
              </a:solidFill>
            </a:endParaRPr>
          </a:p>
          <a:p>
            <a:endParaRPr lang="en-SG" sz="300" b="1">
              <a:solidFill>
                <a:srgbClr val="525252"/>
              </a:solidFill>
            </a:endParaRPr>
          </a:p>
          <a:p>
            <a:r>
              <a:rPr lang="en-SG" sz="1100" b="1">
                <a:solidFill>
                  <a:srgbClr val="525252"/>
                </a:solidFill>
              </a:rPr>
              <a:t>Demand (buffet)</a:t>
            </a:r>
          </a:p>
          <a:p>
            <a:pPr marL="171450" indent="-171450">
              <a:buFont typeface="Arial" panose="020B0604020202020204" pitchFamily="34" charset="0"/>
              <a:buChar char="•"/>
            </a:pPr>
            <a:r>
              <a:rPr lang="en-SG" sz="1100"/>
              <a:t>Holidays &gt;= weekends &gt; weekdays</a:t>
            </a:r>
          </a:p>
          <a:p>
            <a:pPr marL="171450" indent="-171450">
              <a:buFont typeface="Arial" panose="020B0604020202020204" pitchFamily="34" charset="0"/>
              <a:buChar char="•"/>
            </a:pPr>
            <a:r>
              <a:rPr lang="en-SG" sz="1100"/>
              <a:t>Dinner &gt; lunch</a:t>
            </a:r>
          </a:p>
          <a:p>
            <a:endParaRPr lang="en-SG" sz="300"/>
          </a:p>
          <a:p>
            <a:r>
              <a:rPr lang="en-SG" sz="1100" b="1">
                <a:solidFill>
                  <a:srgbClr val="525252"/>
                </a:solidFill>
              </a:rPr>
              <a:t>Demand (alcohol)</a:t>
            </a:r>
          </a:p>
          <a:p>
            <a:pPr marL="171450" lvl="0" indent="-171450">
              <a:buClrTx/>
              <a:buFont typeface="Arial" panose="020B0604020202020204" pitchFamily="34" charset="0"/>
              <a:buChar char="•"/>
              <a:defRPr/>
            </a:pPr>
            <a:r>
              <a:rPr lang="en-SG" sz="1100"/>
              <a:t>Differing alcohol uptake rate across each session, where:</a:t>
            </a:r>
          </a:p>
          <a:p>
            <a:pPr marL="285750" lvl="8" indent="-285750">
              <a:buClrTx/>
              <a:buFont typeface="+mj-lt"/>
              <a:buAutoNum type="romanLcPeriod"/>
              <a:defRPr/>
            </a:pPr>
            <a:r>
              <a:rPr lang="en-SG" sz="1100"/>
              <a:t>Alcohol uptake rate: holiday &gt; weekend &gt; weekday</a:t>
            </a:r>
          </a:p>
          <a:p>
            <a:pPr marL="285750" lvl="8" indent="-285750">
              <a:buClrTx/>
              <a:buFont typeface="+mj-lt"/>
              <a:buAutoNum type="romanLcPeriod"/>
              <a:defRPr/>
            </a:pPr>
            <a:r>
              <a:rPr lang="en-SG" sz="1100"/>
              <a:t>Alcohol uptake rate: dinners &gt; lunches</a:t>
            </a:r>
          </a:p>
          <a:p>
            <a:pPr marL="171450" indent="-171450">
              <a:buFont typeface="Arial" panose="020B0604020202020204" pitchFamily="34" charset="0"/>
              <a:buChar char="•"/>
            </a:pPr>
            <a:r>
              <a:rPr lang="en-SG" sz="1100"/>
              <a:t>Price elasticity of alcohol:</a:t>
            </a:r>
          </a:p>
          <a:p>
            <a:pPr marL="285750" indent="-285750">
              <a:buFont typeface="+mj-lt"/>
              <a:buAutoNum type="romanLcPeriod"/>
            </a:pPr>
            <a:r>
              <a:rPr lang="en-SG" sz="1100"/>
              <a:t>Relatively more elastic during weekdays and lunches i.e. customers more price sensitive</a:t>
            </a:r>
          </a:p>
          <a:p>
            <a:pPr marL="285750" indent="-285750">
              <a:buFont typeface="+mj-lt"/>
              <a:buAutoNum type="romanLcPeriod"/>
            </a:pPr>
            <a:r>
              <a:rPr lang="en-SG" sz="1100"/>
              <a:t>Relatively less elastic during dinners, weekends and holidays dinners i.e. customers less price sensitive</a:t>
            </a:r>
          </a:p>
        </p:txBody>
      </p:sp>
      <p:sp>
        <p:nvSpPr>
          <p:cNvPr id="5" name="TextBox 4">
            <a:extLst>
              <a:ext uri="{FF2B5EF4-FFF2-40B4-BE49-F238E27FC236}">
                <a16:creationId xmlns:a16="http://schemas.microsoft.com/office/drawing/2014/main" id="{F1308A77-BA40-3AC5-BBA4-2DDDDC81A1FF}"/>
              </a:ext>
            </a:extLst>
          </p:cNvPr>
          <p:cNvSpPr txBox="1"/>
          <p:nvPr/>
        </p:nvSpPr>
        <p:spPr>
          <a:xfrm>
            <a:off x="1627167" y="4204778"/>
            <a:ext cx="6198392" cy="984885"/>
          </a:xfrm>
          <a:prstGeom prst="rect">
            <a:avLst/>
          </a:prstGeom>
          <a:noFill/>
        </p:spPr>
        <p:txBody>
          <a:bodyPr wrap="square">
            <a:spAutoFit/>
          </a:bodyPr>
          <a:lstStyle/>
          <a:p>
            <a:pPr lvl="1"/>
            <a:r>
              <a:rPr lang="en-US" sz="1400" b="1" u="sng"/>
              <a:t>Excel workings</a:t>
            </a:r>
          </a:p>
          <a:p>
            <a:pPr marL="342900" lvl="1" indent="-342900">
              <a:buFont typeface="+mj-lt"/>
              <a:buAutoNum type="arabicPeriod"/>
            </a:pPr>
            <a:r>
              <a:rPr lang="en-US" sz="1100"/>
              <a:t>Calculator for each scenario (lunch and dinner across weekday, weekend and holiday), calculating the demand, revenues, costs and profit</a:t>
            </a:r>
          </a:p>
          <a:p>
            <a:pPr marL="342900" lvl="1" indent="-342900">
              <a:buFont typeface="+mj-lt"/>
              <a:buAutoNum type="arabicPeriod"/>
            </a:pPr>
            <a:r>
              <a:rPr lang="en-US" sz="1100"/>
              <a:t>Data table for each scenario to show the profit margin across different buffet discounts and alcohol pricing</a:t>
            </a:r>
          </a:p>
        </p:txBody>
      </p:sp>
    </p:spTree>
    <p:extLst>
      <p:ext uri="{BB962C8B-B14F-4D97-AF65-F5344CB8AC3E}">
        <p14:creationId xmlns:p14="http://schemas.microsoft.com/office/powerpoint/2010/main" val="3182415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E0BB39EA-1539-3C10-6FA6-68D4B960D546}"/>
            </a:ext>
          </a:extLst>
        </p:cNvPr>
        <p:cNvGrpSpPr/>
        <p:nvPr/>
      </p:nvGrpSpPr>
      <p:grpSpPr>
        <a:xfrm>
          <a:off x="0" y="0"/>
          <a:ext cx="0" cy="0"/>
          <a:chOff x="0" y="0"/>
          <a:chExt cx="0" cy="0"/>
        </a:xfrm>
      </p:grpSpPr>
      <p:sp>
        <p:nvSpPr>
          <p:cNvPr id="399" name="Google Shape;399;p37">
            <a:extLst>
              <a:ext uri="{FF2B5EF4-FFF2-40B4-BE49-F238E27FC236}">
                <a16:creationId xmlns:a16="http://schemas.microsoft.com/office/drawing/2014/main" id="{06028DE8-0C22-7386-D86F-220BFF7D932A}"/>
              </a:ext>
            </a:extLst>
          </p:cNvPr>
          <p:cNvSpPr txBox="1">
            <a:spLocks noGrp="1"/>
          </p:cNvSpPr>
          <p:nvPr>
            <p:ph type="title"/>
          </p:nvPr>
        </p:nvSpPr>
        <p:spPr>
          <a:xfrm>
            <a:off x="636456" y="-85060"/>
            <a:ext cx="7871088" cy="9923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a:t>Module 3: Customer Satisfaction</a:t>
            </a:r>
          </a:p>
        </p:txBody>
      </p:sp>
      <p:sp>
        <p:nvSpPr>
          <p:cNvPr id="15" name="Rounded Rectangle 14">
            <a:extLst>
              <a:ext uri="{FF2B5EF4-FFF2-40B4-BE49-F238E27FC236}">
                <a16:creationId xmlns:a16="http://schemas.microsoft.com/office/drawing/2014/main" id="{4E4293E6-796C-23AA-06AD-CBEC35809D1B}"/>
              </a:ext>
            </a:extLst>
          </p:cNvPr>
          <p:cNvSpPr/>
          <p:nvPr/>
        </p:nvSpPr>
        <p:spPr>
          <a:xfrm>
            <a:off x="423523" y="3385843"/>
            <a:ext cx="696683" cy="39127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Base Average Arrivals</a:t>
            </a:r>
          </a:p>
        </p:txBody>
      </p:sp>
      <p:sp>
        <p:nvSpPr>
          <p:cNvPr id="16" name="Rounded Rectangle 15">
            <a:extLst>
              <a:ext uri="{FF2B5EF4-FFF2-40B4-BE49-F238E27FC236}">
                <a16:creationId xmlns:a16="http://schemas.microsoft.com/office/drawing/2014/main" id="{BB172BD4-5FE6-985B-5864-A12F591A497E}"/>
              </a:ext>
            </a:extLst>
          </p:cNvPr>
          <p:cNvSpPr/>
          <p:nvPr/>
        </p:nvSpPr>
        <p:spPr>
          <a:xfrm>
            <a:off x="423523" y="4168387"/>
            <a:ext cx="696684" cy="39127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Scenario Factor</a:t>
            </a:r>
          </a:p>
        </p:txBody>
      </p:sp>
      <p:sp>
        <p:nvSpPr>
          <p:cNvPr id="17" name="Rounded Rectangle 16">
            <a:extLst>
              <a:ext uri="{FF2B5EF4-FFF2-40B4-BE49-F238E27FC236}">
                <a16:creationId xmlns:a16="http://schemas.microsoft.com/office/drawing/2014/main" id="{371CF24B-0070-C891-5CEA-1A469765968D}"/>
              </a:ext>
            </a:extLst>
          </p:cNvPr>
          <p:cNvSpPr/>
          <p:nvPr/>
        </p:nvSpPr>
        <p:spPr>
          <a:xfrm>
            <a:off x="1583167" y="3777115"/>
            <a:ext cx="801282" cy="391272"/>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Arriving Customers</a:t>
            </a:r>
          </a:p>
        </p:txBody>
      </p:sp>
      <p:cxnSp>
        <p:nvCxnSpPr>
          <p:cNvPr id="18" name="Elbow Connector 17">
            <a:extLst>
              <a:ext uri="{FF2B5EF4-FFF2-40B4-BE49-F238E27FC236}">
                <a16:creationId xmlns:a16="http://schemas.microsoft.com/office/drawing/2014/main" id="{0A528B2E-2817-918B-7DEC-F973DB925F1F}"/>
              </a:ext>
            </a:extLst>
          </p:cNvPr>
          <p:cNvCxnSpPr>
            <a:stCxn id="15" idx="2"/>
            <a:endCxn id="17" idx="1"/>
          </p:cNvCxnSpPr>
          <p:nvPr/>
        </p:nvCxnSpPr>
        <p:spPr>
          <a:xfrm rot="16200000" flipH="1">
            <a:off x="1079698" y="3469282"/>
            <a:ext cx="195636" cy="8113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620CDC13-477B-2478-5914-4CABAAC59559}"/>
              </a:ext>
            </a:extLst>
          </p:cNvPr>
          <p:cNvCxnSpPr>
            <a:stCxn id="16" idx="0"/>
            <a:endCxn id="17" idx="1"/>
          </p:cNvCxnSpPr>
          <p:nvPr/>
        </p:nvCxnSpPr>
        <p:spPr>
          <a:xfrm rot="5400000" flipH="1" flipV="1">
            <a:off x="1079698" y="3664918"/>
            <a:ext cx="195636" cy="8113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560324F1-FDC0-AE66-03C0-A6462340AEED}"/>
              </a:ext>
            </a:extLst>
          </p:cNvPr>
          <p:cNvSpPr/>
          <p:nvPr/>
        </p:nvSpPr>
        <p:spPr>
          <a:xfrm>
            <a:off x="2483052" y="3190207"/>
            <a:ext cx="801282" cy="391272"/>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Tables Required</a:t>
            </a:r>
          </a:p>
        </p:txBody>
      </p:sp>
      <p:cxnSp>
        <p:nvCxnSpPr>
          <p:cNvPr id="21" name="Elbow Connector 20">
            <a:extLst>
              <a:ext uri="{FF2B5EF4-FFF2-40B4-BE49-F238E27FC236}">
                <a16:creationId xmlns:a16="http://schemas.microsoft.com/office/drawing/2014/main" id="{EBEBD8C3-A835-DF6B-6BEB-480092A2165E}"/>
              </a:ext>
            </a:extLst>
          </p:cNvPr>
          <p:cNvCxnSpPr>
            <a:stCxn id="17" idx="3"/>
            <a:endCxn id="20" idx="2"/>
          </p:cNvCxnSpPr>
          <p:nvPr/>
        </p:nvCxnSpPr>
        <p:spPr>
          <a:xfrm flipV="1">
            <a:off x="2384449" y="3581479"/>
            <a:ext cx="499244" cy="3912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1D3437CC-847D-FC74-1EC6-852F14C37EC6}"/>
              </a:ext>
            </a:extLst>
          </p:cNvPr>
          <p:cNvSpPr/>
          <p:nvPr/>
        </p:nvSpPr>
        <p:spPr>
          <a:xfrm>
            <a:off x="1490323" y="2570336"/>
            <a:ext cx="811302" cy="39127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Customers per table</a:t>
            </a:r>
          </a:p>
        </p:txBody>
      </p:sp>
      <p:cxnSp>
        <p:nvCxnSpPr>
          <p:cNvPr id="23" name="Elbow Connector 22">
            <a:extLst>
              <a:ext uri="{FF2B5EF4-FFF2-40B4-BE49-F238E27FC236}">
                <a16:creationId xmlns:a16="http://schemas.microsoft.com/office/drawing/2014/main" id="{C7945AE4-0298-8128-813E-A718DA9EA84C}"/>
              </a:ext>
            </a:extLst>
          </p:cNvPr>
          <p:cNvCxnSpPr>
            <a:stCxn id="22" idx="3"/>
            <a:endCxn id="20" idx="0"/>
          </p:cNvCxnSpPr>
          <p:nvPr/>
        </p:nvCxnSpPr>
        <p:spPr>
          <a:xfrm>
            <a:off x="2301625" y="2765972"/>
            <a:ext cx="582068" cy="4242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248DAAD0-8A50-59A2-98BE-79FC9BE70ED5}"/>
              </a:ext>
            </a:extLst>
          </p:cNvPr>
          <p:cNvSpPr/>
          <p:nvPr/>
        </p:nvSpPr>
        <p:spPr>
          <a:xfrm>
            <a:off x="3650985" y="3190207"/>
            <a:ext cx="801282" cy="391272"/>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Pax Seated</a:t>
            </a:r>
          </a:p>
        </p:txBody>
      </p:sp>
      <p:sp>
        <p:nvSpPr>
          <p:cNvPr id="25" name="Rounded Rectangle 24">
            <a:extLst>
              <a:ext uri="{FF2B5EF4-FFF2-40B4-BE49-F238E27FC236}">
                <a16:creationId xmlns:a16="http://schemas.microsoft.com/office/drawing/2014/main" id="{EC69C709-2067-5089-CE6C-CC64CC7CFC89}"/>
              </a:ext>
            </a:extLst>
          </p:cNvPr>
          <p:cNvSpPr/>
          <p:nvPr/>
        </p:nvSpPr>
        <p:spPr>
          <a:xfrm>
            <a:off x="2793481" y="4168387"/>
            <a:ext cx="1023256" cy="39127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Max seating capacity</a:t>
            </a:r>
          </a:p>
        </p:txBody>
      </p:sp>
      <p:cxnSp>
        <p:nvCxnSpPr>
          <p:cNvPr id="26" name="Elbow Connector 25">
            <a:extLst>
              <a:ext uri="{FF2B5EF4-FFF2-40B4-BE49-F238E27FC236}">
                <a16:creationId xmlns:a16="http://schemas.microsoft.com/office/drawing/2014/main" id="{8CED1723-C0D6-0469-C830-60FF6410765B}"/>
              </a:ext>
            </a:extLst>
          </p:cNvPr>
          <p:cNvCxnSpPr>
            <a:cxnSpLocks/>
            <a:stCxn id="25" idx="3"/>
            <a:endCxn id="24" idx="2"/>
          </p:cNvCxnSpPr>
          <p:nvPr/>
        </p:nvCxnSpPr>
        <p:spPr>
          <a:xfrm flipV="1">
            <a:off x="3816737" y="3581479"/>
            <a:ext cx="234889" cy="7825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7E5EDA2-E787-B66A-63CD-BDA64755F7EB}"/>
              </a:ext>
            </a:extLst>
          </p:cNvPr>
          <p:cNvCxnSpPr>
            <a:stCxn id="20" idx="3"/>
            <a:endCxn id="24" idx="1"/>
          </p:cNvCxnSpPr>
          <p:nvPr/>
        </p:nvCxnSpPr>
        <p:spPr>
          <a:xfrm>
            <a:off x="3284334" y="3385843"/>
            <a:ext cx="3666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31A06613-C7A4-D479-6C4C-EE326AFAF475}"/>
              </a:ext>
            </a:extLst>
          </p:cNvPr>
          <p:cNvSpPr/>
          <p:nvPr/>
        </p:nvSpPr>
        <p:spPr>
          <a:xfrm>
            <a:off x="3627127" y="2161801"/>
            <a:ext cx="811302" cy="391272"/>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Average dining time</a:t>
            </a:r>
          </a:p>
        </p:txBody>
      </p:sp>
      <p:sp>
        <p:nvSpPr>
          <p:cNvPr id="29" name="Rounded Rectangle 28">
            <a:extLst>
              <a:ext uri="{FF2B5EF4-FFF2-40B4-BE49-F238E27FC236}">
                <a16:creationId xmlns:a16="http://schemas.microsoft.com/office/drawing/2014/main" id="{4B531BA1-1007-C2DD-4AC2-E160EB07646F}"/>
              </a:ext>
            </a:extLst>
          </p:cNvPr>
          <p:cNvSpPr/>
          <p:nvPr/>
        </p:nvSpPr>
        <p:spPr>
          <a:xfrm>
            <a:off x="4803841" y="2161801"/>
            <a:ext cx="801282" cy="391272"/>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Pax exited</a:t>
            </a:r>
          </a:p>
        </p:txBody>
      </p:sp>
      <p:cxnSp>
        <p:nvCxnSpPr>
          <p:cNvPr id="30" name="Elbow Connector 29">
            <a:extLst>
              <a:ext uri="{FF2B5EF4-FFF2-40B4-BE49-F238E27FC236}">
                <a16:creationId xmlns:a16="http://schemas.microsoft.com/office/drawing/2014/main" id="{44AD5570-1BFE-E6BD-5DE8-E0161CEB83AC}"/>
              </a:ext>
            </a:extLst>
          </p:cNvPr>
          <p:cNvCxnSpPr>
            <a:stCxn id="24" idx="3"/>
            <a:endCxn id="29" idx="2"/>
          </p:cNvCxnSpPr>
          <p:nvPr/>
        </p:nvCxnSpPr>
        <p:spPr>
          <a:xfrm flipV="1">
            <a:off x="4452267" y="2553073"/>
            <a:ext cx="752215" cy="8327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93C2107-B4D8-2ECC-434D-A18E5A9E5B39}"/>
              </a:ext>
            </a:extLst>
          </p:cNvPr>
          <p:cNvCxnSpPr>
            <a:stCxn id="28" idx="3"/>
            <a:endCxn id="29" idx="1"/>
          </p:cNvCxnSpPr>
          <p:nvPr/>
        </p:nvCxnSpPr>
        <p:spPr>
          <a:xfrm>
            <a:off x="4438429" y="2357437"/>
            <a:ext cx="3654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FB9028C-2F87-9FB3-1FA6-EE214ED9ECE0}"/>
              </a:ext>
            </a:extLst>
          </p:cNvPr>
          <p:cNvCxnSpPr>
            <a:cxnSpLocks/>
            <a:stCxn id="29" idx="3"/>
            <a:endCxn id="33" idx="1"/>
          </p:cNvCxnSpPr>
          <p:nvPr/>
        </p:nvCxnSpPr>
        <p:spPr>
          <a:xfrm>
            <a:off x="5605123" y="2357437"/>
            <a:ext cx="315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1DB067A6-0F34-AE9B-569A-29D90D8E2D17}"/>
              </a:ext>
            </a:extLst>
          </p:cNvPr>
          <p:cNvSpPr/>
          <p:nvPr/>
        </p:nvSpPr>
        <p:spPr>
          <a:xfrm>
            <a:off x="5920690" y="2161801"/>
            <a:ext cx="801282" cy="391272"/>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Tables freed</a:t>
            </a:r>
          </a:p>
        </p:txBody>
      </p:sp>
      <p:sp>
        <p:nvSpPr>
          <p:cNvPr id="34" name="Rounded Rectangle 33">
            <a:extLst>
              <a:ext uri="{FF2B5EF4-FFF2-40B4-BE49-F238E27FC236}">
                <a16:creationId xmlns:a16="http://schemas.microsoft.com/office/drawing/2014/main" id="{16B15D7F-4059-D06B-BB37-3AD851E57DD5}"/>
              </a:ext>
            </a:extLst>
          </p:cNvPr>
          <p:cNvSpPr/>
          <p:nvPr/>
        </p:nvSpPr>
        <p:spPr>
          <a:xfrm>
            <a:off x="6944696" y="3190207"/>
            <a:ext cx="801282" cy="391272"/>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Waiting time</a:t>
            </a:r>
          </a:p>
        </p:txBody>
      </p:sp>
      <p:cxnSp>
        <p:nvCxnSpPr>
          <p:cNvPr id="35" name="Elbow Connector 34">
            <a:extLst>
              <a:ext uri="{FF2B5EF4-FFF2-40B4-BE49-F238E27FC236}">
                <a16:creationId xmlns:a16="http://schemas.microsoft.com/office/drawing/2014/main" id="{51FF1391-F22C-E8BE-E11B-599721A8C48B}"/>
              </a:ext>
            </a:extLst>
          </p:cNvPr>
          <p:cNvCxnSpPr>
            <a:stCxn id="33" idx="3"/>
            <a:endCxn id="34" idx="1"/>
          </p:cNvCxnSpPr>
          <p:nvPr/>
        </p:nvCxnSpPr>
        <p:spPr>
          <a:xfrm>
            <a:off x="6721972" y="2357437"/>
            <a:ext cx="222724" cy="10284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E6A50C6-C41A-FEAB-E356-5A3CD715725E}"/>
              </a:ext>
            </a:extLst>
          </p:cNvPr>
          <p:cNvCxnSpPr>
            <a:cxnSpLocks/>
            <a:stCxn id="34" idx="3"/>
            <a:endCxn id="37" idx="1"/>
          </p:cNvCxnSpPr>
          <p:nvPr/>
        </p:nvCxnSpPr>
        <p:spPr>
          <a:xfrm>
            <a:off x="7745978" y="3385843"/>
            <a:ext cx="3155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D017CE8A-E7C8-5F15-261D-A03CB2613207}"/>
              </a:ext>
            </a:extLst>
          </p:cNvPr>
          <p:cNvSpPr/>
          <p:nvPr/>
        </p:nvSpPr>
        <p:spPr>
          <a:xfrm>
            <a:off x="8061545" y="3190207"/>
            <a:ext cx="801282" cy="391272"/>
          </a:xfrm>
          <a:prstGeom prst="roundRect">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Customer satisfaction</a:t>
            </a:r>
          </a:p>
        </p:txBody>
      </p:sp>
      <p:sp>
        <p:nvSpPr>
          <p:cNvPr id="38" name="Rounded Rectangle 37">
            <a:extLst>
              <a:ext uri="{FF2B5EF4-FFF2-40B4-BE49-F238E27FC236}">
                <a16:creationId xmlns:a16="http://schemas.microsoft.com/office/drawing/2014/main" id="{0B561833-914F-B5DE-5810-6E7B5BB89429}"/>
              </a:ext>
            </a:extLst>
          </p:cNvPr>
          <p:cNvSpPr/>
          <p:nvPr/>
        </p:nvSpPr>
        <p:spPr>
          <a:xfrm>
            <a:off x="4452267" y="1399783"/>
            <a:ext cx="992729" cy="391255"/>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Service time per table</a:t>
            </a:r>
          </a:p>
        </p:txBody>
      </p:sp>
      <p:sp>
        <p:nvSpPr>
          <p:cNvPr id="39" name="Rounded Rectangle 38">
            <a:extLst>
              <a:ext uri="{FF2B5EF4-FFF2-40B4-BE49-F238E27FC236}">
                <a16:creationId xmlns:a16="http://schemas.microsoft.com/office/drawing/2014/main" id="{826BD360-3904-9FA4-729F-3223B931B927}"/>
              </a:ext>
            </a:extLst>
          </p:cNvPr>
          <p:cNvSpPr/>
          <p:nvPr/>
        </p:nvSpPr>
        <p:spPr>
          <a:xfrm>
            <a:off x="5920690" y="1399783"/>
            <a:ext cx="801282" cy="391272"/>
          </a:xfrm>
          <a:prstGeom prst="roundRect">
            <a:avLst/>
          </a:prstGeom>
          <a:solidFill>
            <a:srgbClr val="E7C1FF"/>
          </a:solidFill>
          <a:ln>
            <a:solidFill>
              <a:srgbClr val="E7C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Server capacity</a:t>
            </a:r>
          </a:p>
        </p:txBody>
      </p:sp>
      <p:cxnSp>
        <p:nvCxnSpPr>
          <p:cNvPr id="40" name="Elbow Connector 39">
            <a:extLst>
              <a:ext uri="{FF2B5EF4-FFF2-40B4-BE49-F238E27FC236}">
                <a16:creationId xmlns:a16="http://schemas.microsoft.com/office/drawing/2014/main" id="{270EF7FD-1FF2-8C63-5494-2E5E3E873C6A}"/>
              </a:ext>
            </a:extLst>
          </p:cNvPr>
          <p:cNvCxnSpPr>
            <a:stCxn id="39" idx="3"/>
            <a:endCxn id="34" idx="0"/>
          </p:cNvCxnSpPr>
          <p:nvPr/>
        </p:nvCxnSpPr>
        <p:spPr>
          <a:xfrm>
            <a:off x="6721972" y="1595419"/>
            <a:ext cx="623365" cy="15947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FD9F635-2213-5332-5F65-4E56F18A3595}"/>
              </a:ext>
            </a:extLst>
          </p:cNvPr>
          <p:cNvCxnSpPr>
            <a:cxnSpLocks/>
            <a:stCxn id="38" idx="3"/>
            <a:endCxn id="39" idx="1"/>
          </p:cNvCxnSpPr>
          <p:nvPr/>
        </p:nvCxnSpPr>
        <p:spPr>
          <a:xfrm>
            <a:off x="5444996" y="1595411"/>
            <a:ext cx="475694" cy="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DD2210DE-06CF-C486-4B9F-9586226979B7}"/>
              </a:ext>
            </a:extLst>
          </p:cNvPr>
          <p:cNvSpPr/>
          <p:nvPr/>
        </p:nvSpPr>
        <p:spPr>
          <a:xfrm>
            <a:off x="4438429" y="468119"/>
            <a:ext cx="994009" cy="365265"/>
          </a:xfrm>
          <a:prstGeom prst="roundRect">
            <a:avLst/>
          </a:prstGeom>
          <a:solidFill>
            <a:srgbClr val="AFD2FF"/>
          </a:solidFill>
          <a:ln>
            <a:solidFill>
              <a:srgbClr val="AFD2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a:solidFill>
                  <a:schemeClr val="bg1">
                    <a:lumMod val="10000"/>
                  </a:schemeClr>
                </a:solidFill>
              </a:rPr>
              <a:t>Number of servers</a:t>
            </a:r>
          </a:p>
        </p:txBody>
      </p:sp>
      <p:cxnSp>
        <p:nvCxnSpPr>
          <p:cNvPr id="43" name="Elbow Connector 42">
            <a:extLst>
              <a:ext uri="{FF2B5EF4-FFF2-40B4-BE49-F238E27FC236}">
                <a16:creationId xmlns:a16="http://schemas.microsoft.com/office/drawing/2014/main" id="{D7ABB4DB-C729-1BCC-91A3-3B649DF4649F}"/>
              </a:ext>
            </a:extLst>
          </p:cNvPr>
          <p:cNvCxnSpPr>
            <a:cxnSpLocks/>
            <a:stCxn id="42" idx="3"/>
            <a:endCxn id="39" idx="0"/>
          </p:cNvCxnSpPr>
          <p:nvPr/>
        </p:nvCxnSpPr>
        <p:spPr>
          <a:xfrm>
            <a:off x="5432438" y="650752"/>
            <a:ext cx="888893" cy="7490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471E7212-47EA-EC40-4AE7-B3058094FD6F}"/>
              </a:ext>
            </a:extLst>
          </p:cNvPr>
          <p:cNvCxnSpPr>
            <a:stCxn id="25" idx="2"/>
            <a:endCxn id="34" idx="2"/>
          </p:cNvCxnSpPr>
          <p:nvPr/>
        </p:nvCxnSpPr>
        <p:spPr>
          <a:xfrm rot="5400000" flipH="1" flipV="1">
            <a:off x="4836133" y="2050455"/>
            <a:ext cx="978180" cy="4040228"/>
          </a:xfrm>
          <a:prstGeom prst="bentConnector3">
            <a:avLst>
              <a:gd name="adj1" fmla="val -233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D0C0EE08-E17D-846E-32B6-023811B91411}"/>
              </a:ext>
            </a:extLst>
          </p:cNvPr>
          <p:cNvCxnSpPr>
            <a:stCxn id="24" idx="0"/>
            <a:endCxn id="34" idx="1"/>
          </p:cNvCxnSpPr>
          <p:nvPr/>
        </p:nvCxnSpPr>
        <p:spPr>
          <a:xfrm rot="16200000" flipH="1">
            <a:off x="5400343" y="1841490"/>
            <a:ext cx="195636" cy="2893070"/>
          </a:xfrm>
          <a:prstGeom prst="bentConnector4">
            <a:avLst>
              <a:gd name="adj1" fmla="val -116850"/>
              <a:gd name="adj2" fmla="val 56924"/>
            </a:avLst>
          </a:prstGeom>
          <a:ln>
            <a:tailEnd type="triangle"/>
          </a:ln>
        </p:spPr>
        <p:style>
          <a:lnRef idx="1">
            <a:schemeClr val="accent1"/>
          </a:lnRef>
          <a:fillRef idx="0">
            <a:schemeClr val="accent1"/>
          </a:fillRef>
          <a:effectRef idx="0">
            <a:schemeClr val="accent1"/>
          </a:effectRef>
          <a:fontRef idx="minor">
            <a:schemeClr val="tx1"/>
          </a:fontRef>
        </p:style>
      </p:cxnSp>
      <p:pic>
        <p:nvPicPr>
          <p:cNvPr id="397" name="Picture 396">
            <a:extLst>
              <a:ext uri="{FF2B5EF4-FFF2-40B4-BE49-F238E27FC236}">
                <a16:creationId xmlns:a16="http://schemas.microsoft.com/office/drawing/2014/main" id="{2648C098-D514-55E0-CFDF-29597DA07366}"/>
              </a:ext>
            </a:extLst>
          </p:cNvPr>
          <p:cNvPicPr>
            <a:picLocks noChangeAspect="1"/>
          </p:cNvPicPr>
          <p:nvPr/>
        </p:nvPicPr>
        <p:blipFill>
          <a:blip r:embed="rId3"/>
          <a:stretch>
            <a:fillRect/>
          </a:stretch>
        </p:blipFill>
        <p:spPr>
          <a:xfrm>
            <a:off x="130060" y="425709"/>
            <a:ext cx="3351033" cy="203888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626346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
          <a:extLst>
            <a:ext uri="{FF2B5EF4-FFF2-40B4-BE49-F238E27FC236}">
              <a16:creationId xmlns:a16="http://schemas.microsoft.com/office/drawing/2014/main" id="{BCC9516F-F77E-8F65-7004-02E42C74F43B}"/>
            </a:ext>
          </a:extLst>
        </p:cNvPr>
        <p:cNvGrpSpPr/>
        <p:nvPr/>
      </p:nvGrpSpPr>
      <p:grpSpPr>
        <a:xfrm>
          <a:off x="0" y="0"/>
          <a:ext cx="0" cy="0"/>
          <a:chOff x="0" y="0"/>
          <a:chExt cx="0" cy="0"/>
        </a:xfrm>
      </p:grpSpPr>
      <p:sp>
        <p:nvSpPr>
          <p:cNvPr id="399" name="Google Shape;399;p37">
            <a:extLst>
              <a:ext uri="{FF2B5EF4-FFF2-40B4-BE49-F238E27FC236}">
                <a16:creationId xmlns:a16="http://schemas.microsoft.com/office/drawing/2014/main" id="{071AED12-1D5D-4423-CEFD-BEE6B6C1C94A}"/>
              </a:ext>
            </a:extLst>
          </p:cNvPr>
          <p:cNvSpPr txBox="1">
            <a:spLocks noGrp="1"/>
          </p:cNvSpPr>
          <p:nvPr>
            <p:ph type="title"/>
          </p:nvPr>
        </p:nvSpPr>
        <p:spPr>
          <a:xfrm>
            <a:off x="744275" y="-85060"/>
            <a:ext cx="7081284" cy="9923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a:t>Module 3: Customer Satisfaction</a:t>
            </a:r>
          </a:p>
        </p:txBody>
      </p:sp>
      <p:sp>
        <p:nvSpPr>
          <p:cNvPr id="2" name="TextBox 1">
            <a:extLst>
              <a:ext uri="{FF2B5EF4-FFF2-40B4-BE49-F238E27FC236}">
                <a16:creationId xmlns:a16="http://schemas.microsoft.com/office/drawing/2014/main" id="{FC410837-02A1-FD93-B05B-C34C7DBC0A84}"/>
              </a:ext>
            </a:extLst>
          </p:cNvPr>
          <p:cNvSpPr txBox="1"/>
          <p:nvPr/>
        </p:nvSpPr>
        <p:spPr>
          <a:xfrm>
            <a:off x="744275" y="353975"/>
            <a:ext cx="6317418" cy="2862322"/>
          </a:xfrm>
          <a:prstGeom prst="rect">
            <a:avLst/>
          </a:prstGeom>
          <a:noFill/>
        </p:spPr>
        <p:txBody>
          <a:bodyPr wrap="square" rtlCol="0">
            <a:spAutoFit/>
          </a:bodyPr>
          <a:lstStyle/>
          <a:p>
            <a:r>
              <a:rPr lang="en-US" sz="1000" b="1"/>
              <a:t>Assumptions:</a:t>
            </a:r>
            <a:endParaRPr lang="en-US" sz="1000" b="1" u="sng"/>
          </a:p>
          <a:p>
            <a:r>
              <a:rPr lang="en-US" sz="1000" i="1" u="sng"/>
              <a:t>Seating and Capacity</a:t>
            </a:r>
          </a:p>
          <a:p>
            <a:pPr marL="342900" indent="-342900">
              <a:buFont typeface="Arial" panose="020B0604020202020204" pitchFamily="34" charset="0"/>
              <a:buChar char="•"/>
            </a:pPr>
            <a:r>
              <a:rPr lang="en-SG" sz="1000"/>
              <a:t>One table only can fit a maximum of 4.</a:t>
            </a:r>
          </a:p>
          <a:p>
            <a:pPr marL="342900" indent="-342900">
              <a:buFont typeface="Arial" panose="020B0604020202020204" pitchFamily="34" charset="0"/>
              <a:buChar char="•"/>
            </a:pPr>
            <a:r>
              <a:rPr lang="en-SG" sz="1000"/>
              <a:t>Every party, even if less than 4 is treated as requiring/freeing 1 table to account for no one seated with strangers from another group.</a:t>
            </a:r>
          </a:p>
          <a:p>
            <a:pPr marL="342900" indent="-342900">
              <a:buFont typeface="Arial" panose="020B0604020202020204" pitchFamily="34" charset="0"/>
              <a:buChar char="•"/>
            </a:pPr>
            <a:r>
              <a:rPr lang="en-SG" sz="1000"/>
              <a:t>Seats are immediately available upon clearing</a:t>
            </a:r>
          </a:p>
          <a:p>
            <a:endParaRPr lang="en-SG" sz="1000"/>
          </a:p>
          <a:p>
            <a:r>
              <a:rPr lang="en-SG" sz="1000" i="1" u="sng"/>
              <a:t>Dining &amp; Services Time</a:t>
            </a:r>
          </a:p>
          <a:p>
            <a:pPr marL="342900" indent="-342900">
              <a:buFont typeface="Arial" panose="020B0604020202020204" pitchFamily="34" charset="0"/>
              <a:buChar char="•"/>
            </a:pPr>
            <a:r>
              <a:rPr lang="en-SG" sz="1000"/>
              <a:t>Each server is available in the defined 10 minutes time bucket and works continuously at full capacity.</a:t>
            </a:r>
          </a:p>
          <a:p>
            <a:pPr marL="342900" indent="-342900">
              <a:buFont typeface="Arial" panose="020B0604020202020204" pitchFamily="34" charset="0"/>
              <a:buChar char="•"/>
            </a:pPr>
            <a:r>
              <a:rPr lang="en-SG" sz="1000"/>
              <a:t>Service time is calculated for each table, not per customer with a duration of 5 minutes.</a:t>
            </a:r>
          </a:p>
          <a:p>
            <a:pPr marL="342900" indent="-342900">
              <a:buFont typeface="Arial" panose="020B0604020202020204" pitchFamily="34" charset="0"/>
              <a:buChar char="•"/>
            </a:pPr>
            <a:r>
              <a:rPr lang="en-SG" sz="1000"/>
              <a:t>Based on research, less than 5 minutes of waiting time is considered good customer satisfaction.</a:t>
            </a:r>
          </a:p>
          <a:p>
            <a:endParaRPr lang="en-SG" sz="1000"/>
          </a:p>
          <a:p>
            <a:r>
              <a:rPr lang="en-SG" sz="1000" i="1" u="sng"/>
              <a:t>Arrivals &amp; Queue</a:t>
            </a:r>
          </a:p>
          <a:p>
            <a:pPr marL="342900" indent="-342900">
              <a:buFont typeface="Arial" panose="020B0604020202020204" pitchFamily="34" charset="0"/>
              <a:buChar char="•"/>
            </a:pPr>
            <a:r>
              <a:rPr lang="en-SG" sz="1000"/>
              <a:t>All waiting customers stay in queue until seated, no one leaves the queue.</a:t>
            </a:r>
          </a:p>
          <a:p>
            <a:pPr marL="342900" indent="-342900">
              <a:buFont typeface="Arial" panose="020B0604020202020204" pitchFamily="34" charset="0"/>
              <a:buChar char="•"/>
            </a:pPr>
            <a:r>
              <a:rPr lang="en-SG" sz="1000"/>
              <a:t>Arrivals follow an exponential distribution with a factor included depending on scenario.</a:t>
            </a:r>
          </a:p>
          <a:p>
            <a:pPr marL="342900" indent="-342900">
              <a:buFont typeface="Arial" panose="020B0604020202020204" pitchFamily="34" charset="0"/>
              <a:buChar char="•"/>
            </a:pPr>
            <a:r>
              <a:rPr lang="en-SG" sz="1000"/>
              <a:t>Only dinner is modelled as it assumes that lunch would have lower occupancy, so number of servers during dinner would naturally be more.</a:t>
            </a:r>
          </a:p>
          <a:p>
            <a:pPr marL="342900" indent="-342900">
              <a:buAutoNum type="arabicPeriod"/>
            </a:pPr>
            <a:endParaRPr lang="en-SG" sz="1000"/>
          </a:p>
        </p:txBody>
      </p:sp>
      <p:sp>
        <p:nvSpPr>
          <p:cNvPr id="3" name="TextBox 2">
            <a:extLst>
              <a:ext uri="{FF2B5EF4-FFF2-40B4-BE49-F238E27FC236}">
                <a16:creationId xmlns:a16="http://schemas.microsoft.com/office/drawing/2014/main" id="{239FBEF4-800E-126D-AEC9-303B178DB961}"/>
              </a:ext>
            </a:extLst>
          </p:cNvPr>
          <p:cNvSpPr txBox="1"/>
          <p:nvPr/>
        </p:nvSpPr>
        <p:spPr>
          <a:xfrm>
            <a:off x="2139804" y="3401793"/>
            <a:ext cx="6317418" cy="1323439"/>
          </a:xfrm>
          <a:prstGeom prst="rect">
            <a:avLst/>
          </a:prstGeom>
          <a:noFill/>
        </p:spPr>
        <p:txBody>
          <a:bodyPr wrap="square" rtlCol="0">
            <a:spAutoFit/>
          </a:bodyPr>
          <a:lstStyle/>
          <a:p>
            <a:r>
              <a:rPr lang="en-US" sz="1000" b="1"/>
              <a:t>Excel Workings:</a:t>
            </a:r>
          </a:p>
          <a:p>
            <a:pPr marL="228600" indent="-228600">
              <a:buFont typeface="+mj-lt"/>
              <a:buAutoNum type="arabicPeriod"/>
            </a:pPr>
            <a:r>
              <a:rPr lang="en-US" sz="1000"/>
              <a:t>Monte Carlo simulation of exponential distribution to randomize the arrivals</a:t>
            </a:r>
          </a:p>
          <a:p>
            <a:pPr marL="228600" indent="-228600">
              <a:buFont typeface="+mj-lt"/>
              <a:buAutoNum type="arabicPeriod"/>
            </a:pPr>
            <a:r>
              <a:rPr lang="en-US" sz="1000"/>
              <a:t>What-if Analysis’ Data Table to generate the average wait time at different number of servers (1 – 30)</a:t>
            </a:r>
          </a:p>
          <a:p>
            <a:pPr marL="228600" indent="-228600">
              <a:buFont typeface="+mj-lt"/>
              <a:buAutoNum type="arabicPeriod"/>
            </a:pPr>
            <a:r>
              <a:rPr lang="en-US" sz="1000"/>
              <a:t>Run 1000 simulations to stabilize the results under different scenarios</a:t>
            </a:r>
          </a:p>
          <a:p>
            <a:pPr marL="228600" indent="-228600">
              <a:buFont typeface="+mj-lt"/>
              <a:buAutoNum type="arabicPeriod"/>
            </a:pPr>
            <a:r>
              <a:rPr lang="en-US" sz="1000"/>
              <a:t>Find the first quantity of number of servers that reaches &lt; 5 minutes to keep manpower cost low, maximizing profit.</a:t>
            </a:r>
          </a:p>
          <a:p>
            <a:pPr marL="228600" indent="-228600">
              <a:buFont typeface="+mj-lt"/>
              <a:buAutoNum type="arabicPeriod"/>
            </a:pPr>
            <a:r>
              <a:rPr lang="en-US" sz="1000"/>
              <a:t>Average out the number of servers across all scenarios to find a baseline number of servers to achieve customer satisfaction.</a:t>
            </a:r>
            <a:endParaRPr lang="en-SG" sz="1000"/>
          </a:p>
        </p:txBody>
      </p:sp>
      <p:cxnSp>
        <p:nvCxnSpPr>
          <p:cNvPr id="5" name="Straight Connector 4">
            <a:extLst>
              <a:ext uri="{FF2B5EF4-FFF2-40B4-BE49-F238E27FC236}">
                <a16:creationId xmlns:a16="http://schemas.microsoft.com/office/drawing/2014/main" id="{4AD88BFD-F5C6-C171-F1C0-DA25222C98E9}"/>
              </a:ext>
            </a:extLst>
          </p:cNvPr>
          <p:cNvCxnSpPr/>
          <p:nvPr/>
        </p:nvCxnSpPr>
        <p:spPr>
          <a:xfrm>
            <a:off x="1085850" y="3401793"/>
            <a:ext cx="72080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507543"/>
      </p:ext>
    </p:extLst>
  </p:cSld>
  <p:clrMapOvr>
    <a:masterClrMapping/>
  </p:clrMapOvr>
</p:sld>
</file>

<file path=ppt/theme/theme1.xml><?xml version="1.0" encoding="utf-8"?>
<a:theme xmlns:a="http://schemas.openxmlformats.org/drawingml/2006/main" name="Happy Culinarians Day! by Slidesgo">
  <a:themeElements>
    <a:clrScheme name="Simple Light">
      <a:dk1>
        <a:srgbClr val="51271D"/>
      </a:dk1>
      <a:lt1>
        <a:srgbClr val="F6EFEB"/>
      </a:lt1>
      <a:dk2>
        <a:srgbClr val="FEE0C4"/>
      </a:dk2>
      <a:lt2>
        <a:srgbClr val="E44C40"/>
      </a:lt2>
      <a:accent1>
        <a:srgbClr val="CB2127"/>
      </a:accent1>
      <a:accent2>
        <a:srgbClr val="F8A41C"/>
      </a:accent2>
      <a:accent3>
        <a:srgbClr val="CC6600"/>
      </a:accent3>
      <a:accent4>
        <a:srgbClr val="ABB94B"/>
      </a:accent4>
      <a:accent5>
        <a:srgbClr val="7B8B41"/>
      </a:accent5>
      <a:accent6>
        <a:srgbClr val="BF8E73"/>
      </a:accent6>
      <a:hlink>
        <a:srgbClr val="5127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c98a79ca-5a9a-4791-a243-f06afd67464d}" enabled="0" method="" siteId="{c98a79ca-5a9a-4791-a243-f06afd67464d}"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13</Slides>
  <Notes>13</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Happy Culinarians Day! by Slidesgo</vt:lpstr>
      <vt:lpstr>Buffet Optimization:  High Steaks Forecasting</vt:lpstr>
      <vt:lpstr>Table of contents</vt:lpstr>
      <vt:lpstr>Problem Statement</vt:lpstr>
      <vt:lpstr>Module 1: Business Resilience and Pricing Optimization</vt:lpstr>
      <vt:lpstr>PowerPoint Presentation</vt:lpstr>
      <vt:lpstr>Module 2: Marketing Pricing Strategy</vt:lpstr>
      <vt:lpstr>Module 2: Marketing Pricing Strategy</vt:lpstr>
      <vt:lpstr>Module 3: Customer Satisfaction</vt:lpstr>
      <vt:lpstr>Module 3: Customer Satisfaction</vt:lpstr>
      <vt:lpstr>Module 4: Manpower Optimization</vt:lpstr>
      <vt:lpstr>Module 4: Manpower Optimization</vt:lpstr>
      <vt:lpstr>Insights and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Shaun Neo</dc:creator>
  <cp:revision>1</cp:revision>
  <dcterms:modified xsi:type="dcterms:W3CDTF">2025-06-27T10:26:56Z</dcterms:modified>
</cp:coreProperties>
</file>